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6" r:id="rId2"/>
    <p:sldId id="257" r:id="rId3"/>
    <p:sldId id="258" r:id="rId4"/>
  </p:sldIdLst>
  <p:sldSz cx="30275213" cy="4280376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42"/>
    <a:srgbClr val="143267"/>
    <a:srgbClr val="650E16"/>
    <a:srgbClr val="173872"/>
    <a:srgbClr val="7F12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76"/>
    <p:restoredTop sz="94649"/>
  </p:normalViewPr>
  <p:slideViewPr>
    <p:cSldViewPr snapToGrid="0" snapToObjects="1">
      <p:cViewPr>
        <p:scale>
          <a:sx n="20" d="100"/>
          <a:sy n="20" d="100"/>
        </p:scale>
        <p:origin x="3180" y="306"/>
      </p:cViewPr>
      <p:guideLst/>
    </p:cSldViewPr>
  </p:slideViewPr>
  <p:notesTextViewPr>
    <p:cViewPr>
      <p:scale>
        <a:sx n="1" d="1"/>
        <a:sy n="1" d="1"/>
      </p:scale>
      <p:origin x="0" y="0"/>
    </p:cViewPr>
  </p:notesTextViewPr>
  <p:notesViewPr>
    <p:cSldViewPr snapToGrid="0" snapToObjects="1" showGuides="1">
      <p:cViewPr varScale="1">
        <p:scale>
          <a:sx n="111" d="100"/>
          <a:sy n="111" d="100"/>
        </p:scale>
        <p:origin x="2976"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7E20D5-EA67-014D-8B32-186C5E543144}" type="doc">
      <dgm:prSet loTypeId="urn:microsoft.com/office/officeart/2005/8/layout/process1" loCatId="" qsTypeId="urn:microsoft.com/office/officeart/2005/8/quickstyle/simple1" qsCatId="simple" csTypeId="urn:microsoft.com/office/officeart/2005/8/colors/colorful1" csCatId="colorful" phldr="1"/>
      <dgm:spPr/>
    </dgm:pt>
    <dgm:pt modelId="{DF6A438C-6CA5-E045-B502-8FF7FAB7B9EF}">
      <dgm:prSet phldrT="[Text]"/>
      <dgm:spPr>
        <a:solidFill>
          <a:schemeClr val="accent1"/>
        </a:solidFill>
        <a:ln>
          <a:noFill/>
        </a:ln>
      </dgm:spPr>
      <dgm:t>
        <a:bodyPr/>
        <a:lstStyle/>
        <a:p>
          <a:r>
            <a:rPr lang="en-GB" dirty="0" smtClean="0"/>
            <a:t>Step</a:t>
          </a:r>
        </a:p>
        <a:p>
          <a:r>
            <a:rPr lang="en-GB" dirty="0" smtClean="0"/>
            <a:t>1</a:t>
          </a:r>
          <a:endParaRPr lang="en-GB" dirty="0"/>
        </a:p>
      </dgm:t>
    </dgm:pt>
    <dgm:pt modelId="{2CF020E9-5E75-4941-8115-3AFD0A1D9AE5}" type="parTrans" cxnId="{3EDB0A39-DF45-E14B-803B-19AA30686C1F}">
      <dgm:prSet/>
      <dgm:spPr/>
      <dgm:t>
        <a:bodyPr/>
        <a:lstStyle/>
        <a:p>
          <a:endParaRPr lang="en-GB"/>
        </a:p>
      </dgm:t>
    </dgm:pt>
    <dgm:pt modelId="{2DD7337C-9DCA-C740-856A-4B911A3B192B}" type="sibTrans" cxnId="{3EDB0A39-DF45-E14B-803B-19AA30686C1F}">
      <dgm:prSet/>
      <dgm:spPr>
        <a:solidFill>
          <a:schemeClr val="accent1"/>
        </a:solidFill>
      </dgm:spPr>
      <dgm:t>
        <a:bodyPr/>
        <a:lstStyle/>
        <a:p>
          <a:endParaRPr lang="en-GB"/>
        </a:p>
      </dgm:t>
    </dgm:pt>
    <dgm:pt modelId="{3D4CC8E3-615F-6444-8DA6-3285FA7E0EEB}">
      <dgm:prSet phldrT="[Text]"/>
      <dgm:spPr>
        <a:solidFill>
          <a:schemeClr val="accent4"/>
        </a:solidFill>
        <a:ln>
          <a:noFill/>
        </a:ln>
      </dgm:spPr>
      <dgm:t>
        <a:bodyPr/>
        <a:lstStyle/>
        <a:p>
          <a:r>
            <a:rPr lang="en-GB" dirty="0" smtClean="0"/>
            <a:t>Step</a:t>
          </a:r>
        </a:p>
        <a:p>
          <a:r>
            <a:rPr lang="en-GB" dirty="0" smtClean="0"/>
            <a:t>2</a:t>
          </a:r>
          <a:endParaRPr lang="en-GB" dirty="0"/>
        </a:p>
      </dgm:t>
    </dgm:pt>
    <dgm:pt modelId="{E6D31B9D-23DD-ED4C-AFC1-AB2227352177}" type="parTrans" cxnId="{6F47C0B9-0BBC-BE4F-8145-AAC228487C36}">
      <dgm:prSet/>
      <dgm:spPr/>
      <dgm:t>
        <a:bodyPr/>
        <a:lstStyle/>
        <a:p>
          <a:endParaRPr lang="en-GB"/>
        </a:p>
      </dgm:t>
    </dgm:pt>
    <dgm:pt modelId="{E32736CF-4A6E-374B-8E03-03FC95328819}" type="sibTrans" cxnId="{6F47C0B9-0BBC-BE4F-8145-AAC228487C36}">
      <dgm:prSet/>
      <dgm:spPr>
        <a:solidFill>
          <a:schemeClr val="accent4"/>
        </a:solidFill>
      </dgm:spPr>
      <dgm:t>
        <a:bodyPr/>
        <a:lstStyle/>
        <a:p>
          <a:endParaRPr lang="en-GB"/>
        </a:p>
      </dgm:t>
    </dgm:pt>
    <dgm:pt modelId="{9A6C1622-85FC-2E49-9768-7B8C95C5B30D}">
      <dgm:prSet phldrT="[Text]"/>
      <dgm:spPr>
        <a:solidFill>
          <a:srgbClr val="650E16"/>
        </a:solidFill>
        <a:ln>
          <a:noFill/>
        </a:ln>
      </dgm:spPr>
      <dgm:t>
        <a:bodyPr/>
        <a:lstStyle/>
        <a:p>
          <a:r>
            <a:rPr lang="en-GB" dirty="0" smtClean="0"/>
            <a:t>Step</a:t>
          </a:r>
        </a:p>
        <a:p>
          <a:r>
            <a:rPr lang="en-GB" dirty="0" smtClean="0"/>
            <a:t>2a</a:t>
          </a:r>
          <a:endParaRPr lang="en-GB" dirty="0"/>
        </a:p>
      </dgm:t>
    </dgm:pt>
    <dgm:pt modelId="{920BEB24-B6F6-AD46-9712-1EB447EB2976}" type="parTrans" cxnId="{BB03E9BE-E400-A74A-9819-F820C0E270B0}">
      <dgm:prSet/>
      <dgm:spPr/>
      <dgm:t>
        <a:bodyPr/>
        <a:lstStyle/>
        <a:p>
          <a:endParaRPr lang="en-GB"/>
        </a:p>
      </dgm:t>
    </dgm:pt>
    <dgm:pt modelId="{13CEDDA6-B616-9940-BDFF-A631D5F1D947}" type="sibTrans" cxnId="{BB03E9BE-E400-A74A-9819-F820C0E270B0}">
      <dgm:prSet/>
      <dgm:spPr>
        <a:solidFill>
          <a:srgbClr val="650E16"/>
        </a:solidFill>
      </dgm:spPr>
      <dgm:t>
        <a:bodyPr/>
        <a:lstStyle/>
        <a:p>
          <a:endParaRPr lang="en-GB"/>
        </a:p>
      </dgm:t>
    </dgm:pt>
    <dgm:pt modelId="{B62B6586-5828-644E-822A-E74812C69ED6}">
      <dgm:prSet phldrT="[Text]"/>
      <dgm:spPr>
        <a:ln>
          <a:noFill/>
        </a:ln>
      </dgm:spPr>
      <dgm:t>
        <a:bodyPr/>
        <a:lstStyle/>
        <a:p>
          <a:r>
            <a:rPr lang="en-GB" dirty="0" smtClean="0"/>
            <a:t>Step</a:t>
          </a:r>
        </a:p>
        <a:p>
          <a:r>
            <a:rPr lang="en-GB" dirty="0" smtClean="0"/>
            <a:t>3</a:t>
          </a:r>
          <a:endParaRPr lang="en-GB" dirty="0"/>
        </a:p>
      </dgm:t>
    </dgm:pt>
    <dgm:pt modelId="{69BF9474-95B0-C54A-9531-FC8DB48DA413}" type="parTrans" cxnId="{D4B905F7-F390-294D-AC5B-85D956E402CE}">
      <dgm:prSet/>
      <dgm:spPr/>
      <dgm:t>
        <a:bodyPr/>
        <a:lstStyle/>
        <a:p>
          <a:endParaRPr lang="en-GB"/>
        </a:p>
      </dgm:t>
    </dgm:pt>
    <dgm:pt modelId="{64D7961E-C9AF-0249-8580-8CE3CBD42D13}" type="sibTrans" cxnId="{D4B905F7-F390-294D-AC5B-85D956E402CE}">
      <dgm:prSet/>
      <dgm:spPr/>
      <dgm:t>
        <a:bodyPr/>
        <a:lstStyle/>
        <a:p>
          <a:endParaRPr lang="en-GB"/>
        </a:p>
      </dgm:t>
    </dgm:pt>
    <dgm:pt modelId="{55095AAE-1FD7-7441-86BC-428BAD4984D1}">
      <dgm:prSet phldrT="[Text]"/>
      <dgm:spPr>
        <a:solidFill>
          <a:srgbClr val="143267"/>
        </a:solidFill>
        <a:ln>
          <a:noFill/>
        </a:ln>
      </dgm:spPr>
      <dgm:t>
        <a:bodyPr/>
        <a:lstStyle/>
        <a:p>
          <a:r>
            <a:rPr lang="en-GB" dirty="0" smtClean="0"/>
            <a:t>Step</a:t>
          </a:r>
        </a:p>
        <a:p>
          <a:r>
            <a:rPr lang="en-GB" dirty="0" smtClean="0"/>
            <a:t>3a</a:t>
          </a:r>
          <a:endParaRPr lang="en-GB" dirty="0"/>
        </a:p>
      </dgm:t>
    </dgm:pt>
    <dgm:pt modelId="{84CB7E0B-4DCE-8C43-954A-02DB7E335DC9}" type="parTrans" cxnId="{31C45848-FE32-8F41-A566-663E64363EB8}">
      <dgm:prSet/>
      <dgm:spPr/>
      <dgm:t>
        <a:bodyPr/>
        <a:lstStyle/>
        <a:p>
          <a:endParaRPr lang="en-GB"/>
        </a:p>
      </dgm:t>
    </dgm:pt>
    <dgm:pt modelId="{861AE254-9904-5347-AD74-64689587B989}" type="sibTrans" cxnId="{31C45848-FE32-8F41-A566-663E64363EB8}">
      <dgm:prSet/>
      <dgm:spPr/>
      <dgm:t>
        <a:bodyPr/>
        <a:lstStyle/>
        <a:p>
          <a:endParaRPr lang="en-GB"/>
        </a:p>
      </dgm:t>
    </dgm:pt>
    <dgm:pt modelId="{8FB84E10-0AD3-8C45-9848-E12D5391BDEE}" type="pres">
      <dgm:prSet presAssocID="{8D7E20D5-EA67-014D-8B32-186C5E543144}" presName="Name0" presStyleCnt="0">
        <dgm:presLayoutVars>
          <dgm:dir/>
          <dgm:resizeHandles val="exact"/>
        </dgm:presLayoutVars>
      </dgm:prSet>
      <dgm:spPr/>
    </dgm:pt>
    <dgm:pt modelId="{9E08B9E2-17C5-3049-8E13-DF70E9A81ACA}" type="pres">
      <dgm:prSet presAssocID="{DF6A438C-6CA5-E045-B502-8FF7FAB7B9EF}" presName="node" presStyleLbl="node1" presStyleIdx="0" presStyleCnt="5">
        <dgm:presLayoutVars>
          <dgm:bulletEnabled val="1"/>
        </dgm:presLayoutVars>
      </dgm:prSet>
      <dgm:spPr>
        <a:prstGeom prst="rect">
          <a:avLst/>
        </a:prstGeom>
      </dgm:spPr>
      <dgm:t>
        <a:bodyPr/>
        <a:lstStyle/>
        <a:p>
          <a:endParaRPr lang="en-GB"/>
        </a:p>
      </dgm:t>
    </dgm:pt>
    <dgm:pt modelId="{6C090FB3-E048-214A-A4F8-66D4A21352D9}" type="pres">
      <dgm:prSet presAssocID="{2DD7337C-9DCA-C740-856A-4B911A3B192B}" presName="sibTrans" presStyleLbl="sibTrans2D1" presStyleIdx="0" presStyleCnt="4"/>
      <dgm:spPr/>
      <dgm:t>
        <a:bodyPr/>
        <a:lstStyle/>
        <a:p>
          <a:endParaRPr lang="en-GB"/>
        </a:p>
      </dgm:t>
    </dgm:pt>
    <dgm:pt modelId="{5D0FE8B1-F3F7-444E-9187-F2E93FFA6F72}" type="pres">
      <dgm:prSet presAssocID="{2DD7337C-9DCA-C740-856A-4B911A3B192B}" presName="connectorText" presStyleLbl="sibTrans2D1" presStyleIdx="0" presStyleCnt="4"/>
      <dgm:spPr/>
      <dgm:t>
        <a:bodyPr/>
        <a:lstStyle/>
        <a:p>
          <a:endParaRPr lang="en-GB"/>
        </a:p>
      </dgm:t>
    </dgm:pt>
    <dgm:pt modelId="{AB634867-AD4C-FE44-AA18-CD0FEC0166D7}" type="pres">
      <dgm:prSet presAssocID="{3D4CC8E3-615F-6444-8DA6-3285FA7E0EEB}" presName="node" presStyleLbl="node1" presStyleIdx="1" presStyleCnt="5">
        <dgm:presLayoutVars>
          <dgm:bulletEnabled val="1"/>
        </dgm:presLayoutVars>
      </dgm:prSet>
      <dgm:spPr>
        <a:prstGeom prst="rect">
          <a:avLst/>
        </a:prstGeom>
      </dgm:spPr>
      <dgm:t>
        <a:bodyPr/>
        <a:lstStyle/>
        <a:p>
          <a:endParaRPr lang="en-GB"/>
        </a:p>
      </dgm:t>
    </dgm:pt>
    <dgm:pt modelId="{99680F52-31B8-534E-9008-96D992284CE4}" type="pres">
      <dgm:prSet presAssocID="{E32736CF-4A6E-374B-8E03-03FC95328819}" presName="sibTrans" presStyleLbl="sibTrans2D1" presStyleIdx="1" presStyleCnt="4"/>
      <dgm:spPr/>
      <dgm:t>
        <a:bodyPr/>
        <a:lstStyle/>
        <a:p>
          <a:endParaRPr lang="en-GB"/>
        </a:p>
      </dgm:t>
    </dgm:pt>
    <dgm:pt modelId="{8F598520-75E1-CB4F-9753-E3E2FDCD71D8}" type="pres">
      <dgm:prSet presAssocID="{E32736CF-4A6E-374B-8E03-03FC95328819}" presName="connectorText" presStyleLbl="sibTrans2D1" presStyleIdx="1" presStyleCnt="4"/>
      <dgm:spPr/>
      <dgm:t>
        <a:bodyPr/>
        <a:lstStyle/>
        <a:p>
          <a:endParaRPr lang="en-GB"/>
        </a:p>
      </dgm:t>
    </dgm:pt>
    <dgm:pt modelId="{7F4DE001-C581-4D44-9874-3AB5DFAD9F16}" type="pres">
      <dgm:prSet presAssocID="{9A6C1622-85FC-2E49-9768-7B8C95C5B30D}" presName="node" presStyleLbl="node1" presStyleIdx="2" presStyleCnt="5">
        <dgm:presLayoutVars>
          <dgm:bulletEnabled val="1"/>
        </dgm:presLayoutVars>
      </dgm:prSet>
      <dgm:spPr>
        <a:prstGeom prst="rect">
          <a:avLst/>
        </a:prstGeom>
      </dgm:spPr>
      <dgm:t>
        <a:bodyPr/>
        <a:lstStyle/>
        <a:p>
          <a:endParaRPr lang="en-GB"/>
        </a:p>
      </dgm:t>
    </dgm:pt>
    <dgm:pt modelId="{9CEE0ECB-E527-8D48-A59B-4F651FC83612}" type="pres">
      <dgm:prSet presAssocID="{13CEDDA6-B616-9940-BDFF-A631D5F1D947}" presName="sibTrans" presStyleLbl="sibTrans2D1" presStyleIdx="2" presStyleCnt="4"/>
      <dgm:spPr/>
      <dgm:t>
        <a:bodyPr/>
        <a:lstStyle/>
        <a:p>
          <a:endParaRPr lang="en-GB"/>
        </a:p>
      </dgm:t>
    </dgm:pt>
    <dgm:pt modelId="{CEB93CC2-D90A-464E-8C9A-F3190DF58F9E}" type="pres">
      <dgm:prSet presAssocID="{13CEDDA6-B616-9940-BDFF-A631D5F1D947}" presName="connectorText" presStyleLbl="sibTrans2D1" presStyleIdx="2" presStyleCnt="4"/>
      <dgm:spPr/>
      <dgm:t>
        <a:bodyPr/>
        <a:lstStyle/>
        <a:p>
          <a:endParaRPr lang="en-GB"/>
        </a:p>
      </dgm:t>
    </dgm:pt>
    <dgm:pt modelId="{F5971313-9EAA-4044-8148-DA6D337300ED}" type="pres">
      <dgm:prSet presAssocID="{B62B6586-5828-644E-822A-E74812C69ED6}" presName="node" presStyleLbl="node1" presStyleIdx="3" presStyleCnt="5">
        <dgm:presLayoutVars>
          <dgm:bulletEnabled val="1"/>
        </dgm:presLayoutVars>
      </dgm:prSet>
      <dgm:spPr>
        <a:prstGeom prst="rect">
          <a:avLst/>
        </a:prstGeom>
      </dgm:spPr>
      <dgm:t>
        <a:bodyPr/>
        <a:lstStyle/>
        <a:p>
          <a:endParaRPr lang="en-GB"/>
        </a:p>
      </dgm:t>
    </dgm:pt>
    <dgm:pt modelId="{DD18D50F-1D2A-BA41-BE2F-91293602B248}" type="pres">
      <dgm:prSet presAssocID="{64D7961E-C9AF-0249-8580-8CE3CBD42D13}" presName="sibTrans" presStyleLbl="sibTrans2D1" presStyleIdx="3" presStyleCnt="4"/>
      <dgm:spPr/>
      <dgm:t>
        <a:bodyPr/>
        <a:lstStyle/>
        <a:p>
          <a:endParaRPr lang="en-GB"/>
        </a:p>
      </dgm:t>
    </dgm:pt>
    <dgm:pt modelId="{489F2991-D822-614F-994E-67EE817C7163}" type="pres">
      <dgm:prSet presAssocID="{64D7961E-C9AF-0249-8580-8CE3CBD42D13}" presName="connectorText" presStyleLbl="sibTrans2D1" presStyleIdx="3" presStyleCnt="4"/>
      <dgm:spPr/>
      <dgm:t>
        <a:bodyPr/>
        <a:lstStyle/>
        <a:p>
          <a:endParaRPr lang="en-GB"/>
        </a:p>
      </dgm:t>
    </dgm:pt>
    <dgm:pt modelId="{DDD6A79E-63A0-2B4C-9D89-9DD314648A2A}" type="pres">
      <dgm:prSet presAssocID="{55095AAE-1FD7-7441-86BC-428BAD4984D1}" presName="node" presStyleLbl="node1" presStyleIdx="4" presStyleCnt="5">
        <dgm:presLayoutVars>
          <dgm:bulletEnabled val="1"/>
        </dgm:presLayoutVars>
      </dgm:prSet>
      <dgm:spPr>
        <a:prstGeom prst="rect">
          <a:avLst/>
        </a:prstGeom>
      </dgm:spPr>
      <dgm:t>
        <a:bodyPr/>
        <a:lstStyle/>
        <a:p>
          <a:endParaRPr lang="en-GB"/>
        </a:p>
      </dgm:t>
    </dgm:pt>
  </dgm:ptLst>
  <dgm:cxnLst>
    <dgm:cxn modelId="{9D4E088F-F113-1D4E-9499-D90E96E9D99F}" type="presOf" srcId="{E32736CF-4A6E-374B-8E03-03FC95328819}" destId="{8F598520-75E1-CB4F-9753-E3E2FDCD71D8}" srcOrd="1" destOrd="0" presId="urn:microsoft.com/office/officeart/2005/8/layout/process1"/>
    <dgm:cxn modelId="{EF552A16-6CCA-824C-9C9E-A52C45858C53}" type="presOf" srcId="{64D7961E-C9AF-0249-8580-8CE3CBD42D13}" destId="{DD18D50F-1D2A-BA41-BE2F-91293602B248}" srcOrd="0" destOrd="0" presId="urn:microsoft.com/office/officeart/2005/8/layout/process1"/>
    <dgm:cxn modelId="{BB03E9BE-E400-A74A-9819-F820C0E270B0}" srcId="{8D7E20D5-EA67-014D-8B32-186C5E543144}" destId="{9A6C1622-85FC-2E49-9768-7B8C95C5B30D}" srcOrd="2" destOrd="0" parTransId="{920BEB24-B6F6-AD46-9712-1EB447EB2976}" sibTransId="{13CEDDA6-B616-9940-BDFF-A631D5F1D947}"/>
    <dgm:cxn modelId="{CF20FF6B-E0AC-534A-A77F-C9BA68B98AC1}" type="presOf" srcId="{13CEDDA6-B616-9940-BDFF-A631D5F1D947}" destId="{CEB93CC2-D90A-464E-8C9A-F3190DF58F9E}" srcOrd="1" destOrd="0" presId="urn:microsoft.com/office/officeart/2005/8/layout/process1"/>
    <dgm:cxn modelId="{871F8062-CAED-644D-AB26-76651DE9D8C3}" type="presOf" srcId="{DF6A438C-6CA5-E045-B502-8FF7FAB7B9EF}" destId="{9E08B9E2-17C5-3049-8E13-DF70E9A81ACA}" srcOrd="0" destOrd="0" presId="urn:microsoft.com/office/officeart/2005/8/layout/process1"/>
    <dgm:cxn modelId="{36A93EE5-FDC0-6646-81DE-51CF5DECFAE6}" type="presOf" srcId="{3D4CC8E3-615F-6444-8DA6-3285FA7E0EEB}" destId="{AB634867-AD4C-FE44-AA18-CD0FEC0166D7}" srcOrd="0" destOrd="0" presId="urn:microsoft.com/office/officeart/2005/8/layout/process1"/>
    <dgm:cxn modelId="{EEB66257-48F1-0246-ABE8-91EEA31E99E0}" type="presOf" srcId="{B62B6586-5828-644E-822A-E74812C69ED6}" destId="{F5971313-9EAA-4044-8148-DA6D337300ED}" srcOrd="0" destOrd="0" presId="urn:microsoft.com/office/officeart/2005/8/layout/process1"/>
    <dgm:cxn modelId="{D4B905F7-F390-294D-AC5B-85D956E402CE}" srcId="{8D7E20D5-EA67-014D-8B32-186C5E543144}" destId="{B62B6586-5828-644E-822A-E74812C69ED6}" srcOrd="3" destOrd="0" parTransId="{69BF9474-95B0-C54A-9531-FC8DB48DA413}" sibTransId="{64D7961E-C9AF-0249-8580-8CE3CBD42D13}"/>
    <dgm:cxn modelId="{6F47C0B9-0BBC-BE4F-8145-AAC228487C36}" srcId="{8D7E20D5-EA67-014D-8B32-186C5E543144}" destId="{3D4CC8E3-615F-6444-8DA6-3285FA7E0EEB}" srcOrd="1" destOrd="0" parTransId="{E6D31B9D-23DD-ED4C-AFC1-AB2227352177}" sibTransId="{E32736CF-4A6E-374B-8E03-03FC95328819}"/>
    <dgm:cxn modelId="{0C404FE4-7324-5742-919C-E443D766DE4E}" type="presOf" srcId="{2DD7337C-9DCA-C740-856A-4B911A3B192B}" destId="{6C090FB3-E048-214A-A4F8-66D4A21352D9}" srcOrd="0" destOrd="0" presId="urn:microsoft.com/office/officeart/2005/8/layout/process1"/>
    <dgm:cxn modelId="{9D5CD327-7932-6740-8BD5-AC3A0DAE8383}" type="presOf" srcId="{55095AAE-1FD7-7441-86BC-428BAD4984D1}" destId="{DDD6A79E-63A0-2B4C-9D89-9DD314648A2A}" srcOrd="0" destOrd="0" presId="urn:microsoft.com/office/officeart/2005/8/layout/process1"/>
    <dgm:cxn modelId="{43C3042F-AF12-0D44-9A84-BE19C889C8B8}" type="presOf" srcId="{9A6C1622-85FC-2E49-9768-7B8C95C5B30D}" destId="{7F4DE001-C581-4D44-9874-3AB5DFAD9F16}" srcOrd="0" destOrd="0" presId="urn:microsoft.com/office/officeart/2005/8/layout/process1"/>
    <dgm:cxn modelId="{AE8367C5-9948-464C-8CEE-76FEF991F67E}" type="presOf" srcId="{8D7E20D5-EA67-014D-8B32-186C5E543144}" destId="{8FB84E10-0AD3-8C45-9848-E12D5391BDEE}" srcOrd="0" destOrd="0" presId="urn:microsoft.com/office/officeart/2005/8/layout/process1"/>
    <dgm:cxn modelId="{DD8FAE42-0AFB-5241-95F9-ED41C0D77038}" type="presOf" srcId="{2DD7337C-9DCA-C740-856A-4B911A3B192B}" destId="{5D0FE8B1-F3F7-444E-9187-F2E93FFA6F72}" srcOrd="1" destOrd="0" presId="urn:microsoft.com/office/officeart/2005/8/layout/process1"/>
    <dgm:cxn modelId="{22B64536-5BDF-9842-8ED6-5B0099452D69}" type="presOf" srcId="{13CEDDA6-B616-9940-BDFF-A631D5F1D947}" destId="{9CEE0ECB-E527-8D48-A59B-4F651FC83612}" srcOrd="0" destOrd="0" presId="urn:microsoft.com/office/officeart/2005/8/layout/process1"/>
    <dgm:cxn modelId="{9766481C-308A-7747-864F-8F1D61FA9601}" type="presOf" srcId="{E32736CF-4A6E-374B-8E03-03FC95328819}" destId="{99680F52-31B8-534E-9008-96D992284CE4}" srcOrd="0" destOrd="0" presId="urn:microsoft.com/office/officeart/2005/8/layout/process1"/>
    <dgm:cxn modelId="{31C45848-FE32-8F41-A566-663E64363EB8}" srcId="{8D7E20D5-EA67-014D-8B32-186C5E543144}" destId="{55095AAE-1FD7-7441-86BC-428BAD4984D1}" srcOrd="4" destOrd="0" parTransId="{84CB7E0B-4DCE-8C43-954A-02DB7E335DC9}" sibTransId="{861AE254-9904-5347-AD74-64689587B989}"/>
    <dgm:cxn modelId="{3EDB0A39-DF45-E14B-803B-19AA30686C1F}" srcId="{8D7E20D5-EA67-014D-8B32-186C5E543144}" destId="{DF6A438C-6CA5-E045-B502-8FF7FAB7B9EF}" srcOrd="0" destOrd="0" parTransId="{2CF020E9-5E75-4941-8115-3AFD0A1D9AE5}" sibTransId="{2DD7337C-9DCA-C740-856A-4B911A3B192B}"/>
    <dgm:cxn modelId="{729B2EA0-FE1A-DA49-AEC0-426DF26707C2}" type="presOf" srcId="{64D7961E-C9AF-0249-8580-8CE3CBD42D13}" destId="{489F2991-D822-614F-994E-67EE817C7163}" srcOrd="1" destOrd="0" presId="urn:microsoft.com/office/officeart/2005/8/layout/process1"/>
    <dgm:cxn modelId="{9E87E353-D072-CA44-9F07-E6C85C231B9D}" type="presParOf" srcId="{8FB84E10-0AD3-8C45-9848-E12D5391BDEE}" destId="{9E08B9E2-17C5-3049-8E13-DF70E9A81ACA}" srcOrd="0" destOrd="0" presId="urn:microsoft.com/office/officeart/2005/8/layout/process1"/>
    <dgm:cxn modelId="{ECB4EFF0-EEE9-2F4E-A4D9-6543CFF4DB8A}" type="presParOf" srcId="{8FB84E10-0AD3-8C45-9848-E12D5391BDEE}" destId="{6C090FB3-E048-214A-A4F8-66D4A21352D9}" srcOrd="1" destOrd="0" presId="urn:microsoft.com/office/officeart/2005/8/layout/process1"/>
    <dgm:cxn modelId="{78878036-F53E-374F-9CDF-CB2D59700A8C}" type="presParOf" srcId="{6C090FB3-E048-214A-A4F8-66D4A21352D9}" destId="{5D0FE8B1-F3F7-444E-9187-F2E93FFA6F72}" srcOrd="0" destOrd="0" presId="urn:microsoft.com/office/officeart/2005/8/layout/process1"/>
    <dgm:cxn modelId="{81EDD354-22A9-7344-B637-D53057B638CA}" type="presParOf" srcId="{8FB84E10-0AD3-8C45-9848-E12D5391BDEE}" destId="{AB634867-AD4C-FE44-AA18-CD0FEC0166D7}" srcOrd="2" destOrd="0" presId="urn:microsoft.com/office/officeart/2005/8/layout/process1"/>
    <dgm:cxn modelId="{5C38B985-9F17-FF48-8B59-B33106FA90B0}" type="presParOf" srcId="{8FB84E10-0AD3-8C45-9848-E12D5391BDEE}" destId="{99680F52-31B8-534E-9008-96D992284CE4}" srcOrd="3" destOrd="0" presId="urn:microsoft.com/office/officeart/2005/8/layout/process1"/>
    <dgm:cxn modelId="{B372F8DB-3A70-E846-8A28-1AA04A4C9952}" type="presParOf" srcId="{99680F52-31B8-534E-9008-96D992284CE4}" destId="{8F598520-75E1-CB4F-9753-E3E2FDCD71D8}" srcOrd="0" destOrd="0" presId="urn:microsoft.com/office/officeart/2005/8/layout/process1"/>
    <dgm:cxn modelId="{F66CF36F-E1F1-2D4A-B186-3566BD4EC51F}" type="presParOf" srcId="{8FB84E10-0AD3-8C45-9848-E12D5391BDEE}" destId="{7F4DE001-C581-4D44-9874-3AB5DFAD9F16}" srcOrd="4" destOrd="0" presId="urn:microsoft.com/office/officeart/2005/8/layout/process1"/>
    <dgm:cxn modelId="{087C5E17-7AD4-A944-AF64-DBE223C08F7D}" type="presParOf" srcId="{8FB84E10-0AD3-8C45-9848-E12D5391BDEE}" destId="{9CEE0ECB-E527-8D48-A59B-4F651FC83612}" srcOrd="5" destOrd="0" presId="urn:microsoft.com/office/officeart/2005/8/layout/process1"/>
    <dgm:cxn modelId="{E450EE2E-A8FF-2F49-B2C2-4C32199B4653}" type="presParOf" srcId="{9CEE0ECB-E527-8D48-A59B-4F651FC83612}" destId="{CEB93CC2-D90A-464E-8C9A-F3190DF58F9E}" srcOrd="0" destOrd="0" presId="urn:microsoft.com/office/officeart/2005/8/layout/process1"/>
    <dgm:cxn modelId="{F74868BD-3ECA-4944-B49B-EAD6D7519382}" type="presParOf" srcId="{8FB84E10-0AD3-8C45-9848-E12D5391BDEE}" destId="{F5971313-9EAA-4044-8148-DA6D337300ED}" srcOrd="6" destOrd="0" presId="urn:microsoft.com/office/officeart/2005/8/layout/process1"/>
    <dgm:cxn modelId="{D8797B0B-E760-3F47-878C-C2C0142D4613}" type="presParOf" srcId="{8FB84E10-0AD3-8C45-9848-E12D5391BDEE}" destId="{DD18D50F-1D2A-BA41-BE2F-91293602B248}" srcOrd="7" destOrd="0" presId="urn:microsoft.com/office/officeart/2005/8/layout/process1"/>
    <dgm:cxn modelId="{E95405F8-D160-4244-A01A-30A8BA5F49FE}" type="presParOf" srcId="{DD18D50F-1D2A-BA41-BE2F-91293602B248}" destId="{489F2991-D822-614F-994E-67EE817C7163}" srcOrd="0" destOrd="0" presId="urn:microsoft.com/office/officeart/2005/8/layout/process1"/>
    <dgm:cxn modelId="{18A726D8-53E1-094E-8D83-010FAC1B8265}" type="presParOf" srcId="{8FB84E10-0AD3-8C45-9848-E12D5391BDEE}" destId="{DDD6A79E-63A0-2B4C-9D89-9DD314648A2A}" srcOrd="8" destOrd="0" presId="urn:microsoft.com/office/officeart/2005/8/layout/process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8B9E2-17C5-3049-8E13-DF70E9A81ACA}">
      <dsp:nvSpPr>
        <dsp:cNvPr id="0" name=""/>
        <dsp:cNvSpPr/>
      </dsp:nvSpPr>
      <dsp:spPr>
        <a:xfrm>
          <a:off x="5603" y="1085413"/>
          <a:ext cx="1737168" cy="1042301"/>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1</a:t>
          </a:r>
          <a:endParaRPr lang="en-GB" sz="2600" kern="1200" dirty="0"/>
        </a:p>
      </dsp:txBody>
      <dsp:txXfrm>
        <a:off x="5603" y="1085413"/>
        <a:ext cx="1737168" cy="1042301"/>
      </dsp:txXfrm>
    </dsp:sp>
    <dsp:sp modelId="{6C090FB3-E048-214A-A4F8-66D4A21352D9}">
      <dsp:nvSpPr>
        <dsp:cNvPr id="0" name=""/>
        <dsp:cNvSpPr/>
      </dsp:nvSpPr>
      <dsp:spPr>
        <a:xfrm>
          <a:off x="1916489" y="1391155"/>
          <a:ext cx="368279" cy="430817"/>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1916489" y="1477318"/>
        <a:ext cx="257795" cy="258491"/>
      </dsp:txXfrm>
    </dsp:sp>
    <dsp:sp modelId="{AB634867-AD4C-FE44-AA18-CD0FEC0166D7}">
      <dsp:nvSpPr>
        <dsp:cNvPr id="0" name=""/>
        <dsp:cNvSpPr/>
      </dsp:nvSpPr>
      <dsp:spPr>
        <a:xfrm>
          <a:off x="2437639" y="1085413"/>
          <a:ext cx="1737168" cy="1042301"/>
        </a:xfrm>
        <a:prstGeom prst="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2</a:t>
          </a:r>
          <a:endParaRPr lang="en-GB" sz="2600" kern="1200" dirty="0"/>
        </a:p>
      </dsp:txBody>
      <dsp:txXfrm>
        <a:off x="2437639" y="1085413"/>
        <a:ext cx="1737168" cy="1042301"/>
      </dsp:txXfrm>
    </dsp:sp>
    <dsp:sp modelId="{99680F52-31B8-534E-9008-96D992284CE4}">
      <dsp:nvSpPr>
        <dsp:cNvPr id="0" name=""/>
        <dsp:cNvSpPr/>
      </dsp:nvSpPr>
      <dsp:spPr>
        <a:xfrm>
          <a:off x="4348524" y="1391155"/>
          <a:ext cx="368279" cy="430817"/>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4348524" y="1477318"/>
        <a:ext cx="257795" cy="258491"/>
      </dsp:txXfrm>
    </dsp:sp>
    <dsp:sp modelId="{7F4DE001-C581-4D44-9874-3AB5DFAD9F16}">
      <dsp:nvSpPr>
        <dsp:cNvPr id="0" name=""/>
        <dsp:cNvSpPr/>
      </dsp:nvSpPr>
      <dsp:spPr>
        <a:xfrm>
          <a:off x="4869675" y="1085413"/>
          <a:ext cx="1737168" cy="1042301"/>
        </a:xfrm>
        <a:prstGeom prst="rect">
          <a:avLst/>
        </a:prstGeom>
        <a:solidFill>
          <a:srgbClr val="650E1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2a</a:t>
          </a:r>
          <a:endParaRPr lang="en-GB" sz="2600" kern="1200" dirty="0"/>
        </a:p>
      </dsp:txBody>
      <dsp:txXfrm>
        <a:off x="4869675" y="1085413"/>
        <a:ext cx="1737168" cy="1042301"/>
      </dsp:txXfrm>
    </dsp:sp>
    <dsp:sp modelId="{9CEE0ECB-E527-8D48-A59B-4F651FC83612}">
      <dsp:nvSpPr>
        <dsp:cNvPr id="0" name=""/>
        <dsp:cNvSpPr/>
      </dsp:nvSpPr>
      <dsp:spPr>
        <a:xfrm>
          <a:off x="6780560" y="1391155"/>
          <a:ext cx="368279" cy="430817"/>
        </a:xfrm>
        <a:prstGeom prst="rightArrow">
          <a:avLst>
            <a:gd name="adj1" fmla="val 60000"/>
            <a:gd name="adj2" fmla="val 50000"/>
          </a:avLst>
        </a:prstGeom>
        <a:solidFill>
          <a:srgbClr val="650E1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6780560" y="1477318"/>
        <a:ext cx="257795" cy="258491"/>
      </dsp:txXfrm>
    </dsp:sp>
    <dsp:sp modelId="{F5971313-9EAA-4044-8148-DA6D337300ED}">
      <dsp:nvSpPr>
        <dsp:cNvPr id="0" name=""/>
        <dsp:cNvSpPr/>
      </dsp:nvSpPr>
      <dsp:spPr>
        <a:xfrm>
          <a:off x="7301711" y="1085413"/>
          <a:ext cx="1737168" cy="1042301"/>
        </a:xfrm>
        <a:prstGeom prst="rect">
          <a:avLst/>
        </a:prstGeom>
        <a:solidFill>
          <a:schemeClr val="accent5">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3</a:t>
          </a:r>
          <a:endParaRPr lang="en-GB" sz="2600" kern="1200" dirty="0"/>
        </a:p>
      </dsp:txBody>
      <dsp:txXfrm>
        <a:off x="7301711" y="1085413"/>
        <a:ext cx="1737168" cy="1042301"/>
      </dsp:txXfrm>
    </dsp:sp>
    <dsp:sp modelId="{DD18D50F-1D2A-BA41-BE2F-91293602B248}">
      <dsp:nvSpPr>
        <dsp:cNvPr id="0" name=""/>
        <dsp:cNvSpPr/>
      </dsp:nvSpPr>
      <dsp:spPr>
        <a:xfrm>
          <a:off x="9212596" y="1391155"/>
          <a:ext cx="368279" cy="43081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9212596" y="1477318"/>
        <a:ext cx="257795" cy="258491"/>
      </dsp:txXfrm>
    </dsp:sp>
    <dsp:sp modelId="{DDD6A79E-63A0-2B4C-9D89-9DD314648A2A}">
      <dsp:nvSpPr>
        <dsp:cNvPr id="0" name=""/>
        <dsp:cNvSpPr/>
      </dsp:nvSpPr>
      <dsp:spPr>
        <a:xfrm>
          <a:off x="9733746" y="1085413"/>
          <a:ext cx="1737168" cy="1042301"/>
        </a:xfrm>
        <a:prstGeom prst="rect">
          <a:avLst/>
        </a:prstGeom>
        <a:solidFill>
          <a:srgbClr val="1432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3a</a:t>
          </a:r>
          <a:endParaRPr lang="en-GB" sz="2600" kern="1200" dirty="0"/>
        </a:p>
      </dsp:txBody>
      <dsp:txXfrm>
        <a:off x="9733746" y="1085413"/>
        <a:ext cx="1737168" cy="10423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2CE40-023D-E144-8F8A-99D682DB0F07}" type="datetimeFigureOut">
              <a:rPr lang="en-GB" smtClean="0"/>
              <a:t>17/05/2019</a:t>
            </a:fld>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A7415-FB3C-AD47-B9A8-0742F1A15E77}" type="slidenum">
              <a:rPr lang="en-GB" smtClean="0"/>
              <a:t>‹#›</a:t>
            </a:fld>
            <a:endParaRPr lang="en-GB"/>
          </a:p>
        </p:txBody>
      </p:sp>
    </p:spTree>
    <p:extLst>
      <p:ext uri="{BB962C8B-B14F-4D97-AF65-F5344CB8AC3E}">
        <p14:creationId xmlns:p14="http://schemas.microsoft.com/office/powerpoint/2010/main" val="1821280532"/>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vertical rules">
    <p:spTree>
      <p:nvGrpSpPr>
        <p:cNvPr id="1" name=""/>
        <p:cNvGrpSpPr/>
        <p:nvPr/>
      </p:nvGrpSpPr>
      <p:grpSpPr>
        <a:xfrm>
          <a:off x="0" y="0"/>
          <a:ext cx="0" cy="0"/>
          <a:chOff x="0" y="0"/>
          <a:chExt cx="0" cy="0"/>
        </a:xfrm>
      </p:grpSpPr>
      <p:sp>
        <p:nvSpPr>
          <p:cNvPr id="12" name="Text Placeholder 11"/>
          <p:cNvSpPr>
            <a:spLocks noGrp="1"/>
          </p:cNvSpPr>
          <p:nvPr>
            <p:ph type="body" sz="quarter" idx="14"/>
          </p:nvPr>
        </p:nvSpPr>
        <p:spPr>
          <a:xfrm>
            <a:off x="781215" y="41676181"/>
            <a:ext cx="17942214" cy="477837"/>
          </a:xfrm>
          <a:prstGeom prst="rect">
            <a:avLst/>
          </a:prstGeom>
        </p:spPr>
        <p:txBody>
          <a:bodyPr/>
          <a:lstStyle>
            <a:lvl1pPr marL="0" indent="0" algn="l">
              <a:buNone/>
              <a:defRPr sz="3300">
                <a:solidFill>
                  <a:schemeClr val="bg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14" name="Content Placeholder 13"/>
          <p:cNvSpPr>
            <a:spLocks noGrp="1"/>
          </p:cNvSpPr>
          <p:nvPr>
            <p:ph sz="quarter" idx="15"/>
          </p:nvPr>
        </p:nvSpPr>
        <p:spPr>
          <a:xfrm>
            <a:off x="1242219" y="9030897"/>
            <a:ext cx="13428662" cy="9423400"/>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22" name="Text Placeholder 21"/>
          <p:cNvSpPr>
            <a:spLocks noGrp="1"/>
          </p:cNvSpPr>
          <p:nvPr>
            <p:ph type="body" sz="quarter" idx="17"/>
          </p:nvPr>
        </p:nvSpPr>
        <p:spPr>
          <a:xfrm>
            <a:off x="1242218" y="26910694"/>
            <a:ext cx="13428662"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Content Placeholder 7"/>
          <p:cNvSpPr>
            <a:spLocks noGrp="1"/>
          </p:cNvSpPr>
          <p:nvPr>
            <p:ph sz="quarter" idx="20"/>
          </p:nvPr>
        </p:nvSpPr>
        <p:spPr>
          <a:xfrm>
            <a:off x="1242219" y="19101940"/>
            <a:ext cx="13428662" cy="5780088"/>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9" name="Content Placeholder 13"/>
          <p:cNvSpPr>
            <a:spLocks noGrp="1"/>
          </p:cNvSpPr>
          <p:nvPr>
            <p:ph sz="quarter" idx="21"/>
          </p:nvPr>
        </p:nvSpPr>
        <p:spPr>
          <a:xfrm>
            <a:off x="1242219" y="4945443"/>
            <a:ext cx="13428662" cy="3437811"/>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21" name="TextBox 20"/>
          <p:cNvSpPr txBox="1"/>
          <p:nvPr userDrawn="1"/>
        </p:nvSpPr>
        <p:spPr>
          <a:xfrm>
            <a:off x="-9036512" y="33174311"/>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Vertical rules optional, </a:t>
            </a:r>
            <a:r>
              <a:rPr lang="en-GB" sz="4000" baseline="0" smtClean="0">
                <a:solidFill>
                  <a:schemeClr val="accent3">
                    <a:lumMod val="60000"/>
                    <a:lumOff val="40000"/>
                  </a:schemeClr>
                </a:solidFill>
              </a:rPr>
              <a:t>but encouraged (choose the other ‘slide layout’ if you don’t want them)</a:t>
            </a:r>
            <a:endParaRPr lang="en-GB" sz="4000" baseline="0" dirty="0" smtClean="0">
              <a:solidFill>
                <a:schemeClr val="accent3">
                  <a:lumMod val="60000"/>
                  <a:lumOff val="40000"/>
                </a:schemeClr>
              </a:solidFill>
            </a:endParaRPr>
          </a:p>
        </p:txBody>
      </p:sp>
      <p:sp>
        <p:nvSpPr>
          <p:cNvPr id="17" name="Picture Placeholder 4"/>
          <p:cNvSpPr>
            <a:spLocks noGrp="1"/>
          </p:cNvSpPr>
          <p:nvPr>
            <p:ph type="pic" sz="quarter" idx="18"/>
          </p:nvPr>
        </p:nvSpPr>
        <p:spPr>
          <a:xfrm>
            <a:off x="2369343" y="38357400"/>
            <a:ext cx="11174413" cy="2195512"/>
          </a:xfrm>
          <a:prstGeom prst="rect">
            <a:avLst/>
          </a:prstGeom>
        </p:spPr>
        <p:txBody>
          <a:bodyPr/>
          <a:lstStyle/>
          <a:p>
            <a:endParaRPr lang="en-GB" dirty="0"/>
          </a:p>
        </p:txBody>
      </p:sp>
      <p:sp>
        <p:nvSpPr>
          <p:cNvPr id="24" name="Text Placeholder 19"/>
          <p:cNvSpPr>
            <a:spLocks noGrp="1"/>
          </p:cNvSpPr>
          <p:nvPr>
            <p:ph type="body" sz="quarter" idx="22"/>
          </p:nvPr>
        </p:nvSpPr>
        <p:spPr>
          <a:xfrm>
            <a:off x="5137980" y="3915368"/>
            <a:ext cx="24941970"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cxnSp>
        <p:nvCxnSpPr>
          <p:cNvPr id="25" name="Straight Connector 24"/>
          <p:cNvCxnSpPr/>
          <p:nvPr userDrawn="1"/>
        </p:nvCxnSpPr>
        <p:spPr>
          <a:xfrm>
            <a:off x="781215" y="4945443"/>
            <a:ext cx="0" cy="3560747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5145080" y="4945442"/>
            <a:ext cx="0" cy="3560747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29495750" y="4945441"/>
            <a:ext cx="0" cy="3560747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itle 1"/>
          <p:cNvSpPr>
            <a:spLocks noGrp="1"/>
          </p:cNvSpPr>
          <p:nvPr>
            <p:ph type="ctrTitle"/>
          </p:nvPr>
        </p:nvSpPr>
        <p:spPr>
          <a:xfrm>
            <a:off x="5137980" y="224455"/>
            <a:ext cx="24941970" cy="2932070"/>
          </a:xfrm>
          <a:prstGeom prst="rect">
            <a:avLst/>
          </a:prstGeom>
        </p:spPr>
        <p:txBody>
          <a:bodyPr anchor="t"/>
          <a:lstStyle>
            <a:lvl1pPr algn="l">
              <a:lnSpc>
                <a:spcPts val="10800"/>
              </a:lnSpc>
              <a:defRPr sz="10000" b="1">
                <a:solidFill>
                  <a:schemeClr val="accent1"/>
                </a:solidFill>
              </a:defRPr>
            </a:lvl1pPr>
          </a:lstStyle>
          <a:p>
            <a:r>
              <a:rPr lang="en-US" dirty="0" smtClean="0"/>
              <a:t>Click to edit Master title style</a:t>
            </a:r>
            <a:endParaRPr lang="en-US" dirty="0"/>
          </a:p>
        </p:txBody>
      </p:sp>
      <p:sp>
        <p:nvSpPr>
          <p:cNvPr id="16" name="Subtitle 2"/>
          <p:cNvSpPr>
            <a:spLocks noGrp="1"/>
          </p:cNvSpPr>
          <p:nvPr>
            <p:ph type="subTitle" idx="1"/>
          </p:nvPr>
        </p:nvSpPr>
        <p:spPr>
          <a:xfrm>
            <a:off x="5137980" y="3115743"/>
            <a:ext cx="24941970"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vertical rules">
    <p:spTree>
      <p:nvGrpSpPr>
        <p:cNvPr id="1" name=""/>
        <p:cNvGrpSpPr/>
        <p:nvPr/>
      </p:nvGrpSpPr>
      <p:grpSpPr>
        <a:xfrm>
          <a:off x="0" y="0"/>
          <a:ext cx="0" cy="0"/>
          <a:chOff x="0" y="0"/>
          <a:chExt cx="0" cy="0"/>
        </a:xfrm>
      </p:grpSpPr>
      <p:sp>
        <p:nvSpPr>
          <p:cNvPr id="2" name="Text Placeholder 11"/>
          <p:cNvSpPr>
            <a:spLocks noGrp="1"/>
          </p:cNvSpPr>
          <p:nvPr>
            <p:ph type="body" sz="quarter" idx="14"/>
          </p:nvPr>
        </p:nvSpPr>
        <p:spPr>
          <a:xfrm>
            <a:off x="781215" y="41676181"/>
            <a:ext cx="17942214" cy="477837"/>
          </a:xfrm>
          <a:prstGeom prst="rect">
            <a:avLst/>
          </a:prstGeom>
        </p:spPr>
        <p:txBody>
          <a:bodyPr/>
          <a:lstStyle>
            <a:lvl1pPr marL="0" indent="0" algn="l">
              <a:buNone/>
              <a:defRPr sz="3300">
                <a:solidFill>
                  <a:schemeClr val="bg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3" name="Content Placeholder 13"/>
          <p:cNvSpPr>
            <a:spLocks noGrp="1"/>
          </p:cNvSpPr>
          <p:nvPr>
            <p:ph sz="quarter" idx="15"/>
          </p:nvPr>
        </p:nvSpPr>
        <p:spPr>
          <a:xfrm>
            <a:off x="1242219" y="9030897"/>
            <a:ext cx="13428662" cy="9423400"/>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21"/>
          <p:cNvSpPr>
            <a:spLocks noGrp="1"/>
          </p:cNvSpPr>
          <p:nvPr>
            <p:ph type="body" sz="quarter" idx="17"/>
          </p:nvPr>
        </p:nvSpPr>
        <p:spPr>
          <a:xfrm>
            <a:off x="1242218" y="26910694"/>
            <a:ext cx="13428662"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Content Placeholder 7"/>
          <p:cNvSpPr>
            <a:spLocks noGrp="1"/>
          </p:cNvSpPr>
          <p:nvPr>
            <p:ph sz="quarter" idx="20"/>
          </p:nvPr>
        </p:nvSpPr>
        <p:spPr>
          <a:xfrm>
            <a:off x="1242219" y="19101940"/>
            <a:ext cx="13428662" cy="5780088"/>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Content Placeholder 13"/>
          <p:cNvSpPr>
            <a:spLocks noGrp="1"/>
          </p:cNvSpPr>
          <p:nvPr>
            <p:ph sz="quarter" idx="21"/>
          </p:nvPr>
        </p:nvSpPr>
        <p:spPr>
          <a:xfrm>
            <a:off x="1242219" y="4945443"/>
            <a:ext cx="13428662" cy="3437811"/>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Picture Placeholder 4"/>
          <p:cNvSpPr>
            <a:spLocks noGrp="1"/>
          </p:cNvSpPr>
          <p:nvPr>
            <p:ph type="pic" sz="quarter" idx="18"/>
          </p:nvPr>
        </p:nvSpPr>
        <p:spPr>
          <a:xfrm>
            <a:off x="2369343" y="38357400"/>
            <a:ext cx="11174413" cy="2195512"/>
          </a:xfrm>
          <a:prstGeom prst="rect">
            <a:avLst/>
          </a:prstGeom>
        </p:spPr>
        <p:txBody>
          <a:bodyPr/>
          <a:lstStyle/>
          <a:p>
            <a:endParaRPr lang="en-GB" dirty="0"/>
          </a:p>
        </p:txBody>
      </p:sp>
      <p:sp>
        <p:nvSpPr>
          <p:cNvPr id="18" name="Text Placeholder 19"/>
          <p:cNvSpPr>
            <a:spLocks noGrp="1"/>
          </p:cNvSpPr>
          <p:nvPr>
            <p:ph type="body" sz="quarter" idx="22"/>
          </p:nvPr>
        </p:nvSpPr>
        <p:spPr>
          <a:xfrm>
            <a:off x="5137980" y="3915368"/>
            <a:ext cx="24941970"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19" name="Title 1"/>
          <p:cNvSpPr>
            <a:spLocks noGrp="1"/>
          </p:cNvSpPr>
          <p:nvPr>
            <p:ph type="ctrTitle"/>
          </p:nvPr>
        </p:nvSpPr>
        <p:spPr>
          <a:xfrm>
            <a:off x="5137980" y="224455"/>
            <a:ext cx="24941970" cy="2932070"/>
          </a:xfrm>
          <a:prstGeom prst="rect">
            <a:avLst/>
          </a:prstGeom>
        </p:spPr>
        <p:txBody>
          <a:bodyPr anchor="t"/>
          <a:lstStyle>
            <a:lvl1pPr algn="l">
              <a:lnSpc>
                <a:spcPts val="10800"/>
              </a:lnSpc>
              <a:defRPr sz="10000" b="1">
                <a:solidFill>
                  <a:schemeClr val="accent1"/>
                </a:solidFill>
              </a:defRPr>
            </a:lvl1pPr>
          </a:lstStyle>
          <a:p>
            <a:r>
              <a:rPr lang="en-US" dirty="0" smtClean="0"/>
              <a:t>Click to edit Master title style</a:t>
            </a:r>
            <a:endParaRPr lang="en-US" dirty="0"/>
          </a:p>
        </p:txBody>
      </p:sp>
      <p:sp>
        <p:nvSpPr>
          <p:cNvPr id="20" name="Subtitle 2"/>
          <p:cNvSpPr>
            <a:spLocks noGrp="1"/>
          </p:cNvSpPr>
          <p:nvPr>
            <p:ph type="subTitle" idx="1"/>
          </p:nvPr>
        </p:nvSpPr>
        <p:spPr>
          <a:xfrm>
            <a:off x="5137980" y="3115743"/>
            <a:ext cx="24941970"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21" name="TextBox 20"/>
          <p:cNvSpPr txBox="1"/>
          <p:nvPr userDrawn="1"/>
        </p:nvSpPr>
        <p:spPr>
          <a:xfrm>
            <a:off x="-9036512" y="33174311"/>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Vertical rules optional, </a:t>
            </a:r>
            <a:r>
              <a:rPr lang="en-GB" sz="4000" baseline="0" smtClean="0">
                <a:solidFill>
                  <a:schemeClr val="accent3">
                    <a:lumMod val="60000"/>
                    <a:lumOff val="40000"/>
                  </a:schemeClr>
                </a:solidFill>
              </a:rPr>
              <a:t>but encouraged (choose the other ‘slide layout’ if you don’t want them)</a:t>
            </a:r>
            <a:endParaRPr lang="en-GB" sz="4000" baseline="0" dirty="0" smtClean="0">
              <a:solidFill>
                <a:schemeClr val="accent3">
                  <a:lumMod val="60000"/>
                  <a:lumOff val="40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p:cNvSpPr txBox="1"/>
          <p:nvPr userDrawn="1"/>
        </p:nvSpPr>
        <p:spPr>
          <a:xfrm>
            <a:off x="2575903" y="-1146859"/>
            <a:ext cx="11965118" cy="707886"/>
          </a:xfrm>
          <a:prstGeom prst="rect">
            <a:avLst/>
          </a:prstGeom>
          <a:noFill/>
        </p:spPr>
        <p:txBody>
          <a:bodyPr wrap="square" rtlCol="0">
            <a:spAutoFit/>
          </a:bodyPr>
          <a:lstStyle/>
          <a:p>
            <a:pPr algn="r"/>
            <a:r>
              <a:rPr lang="en-GB" sz="4000" baseline="0" dirty="0" smtClean="0">
                <a:solidFill>
                  <a:schemeClr val="accent2"/>
                </a:solidFill>
              </a:rPr>
              <a:t>Title in sentence case (capitalise first letter)</a:t>
            </a:r>
            <a:endParaRPr lang="en-GB" sz="4000" baseline="0" dirty="0">
              <a:solidFill>
                <a:schemeClr val="accent2"/>
              </a:solidFill>
            </a:endParaRPr>
          </a:p>
        </p:txBody>
      </p:sp>
      <p:sp>
        <p:nvSpPr>
          <p:cNvPr id="4" name="TextBox 3"/>
          <p:cNvSpPr txBox="1"/>
          <p:nvPr userDrawn="1"/>
        </p:nvSpPr>
        <p:spPr>
          <a:xfrm rot="10800000" flipV="1">
            <a:off x="-17417145" y="37116633"/>
            <a:ext cx="16676916" cy="2554545"/>
          </a:xfrm>
          <a:prstGeom prst="rect">
            <a:avLst/>
          </a:prstGeom>
          <a:noFill/>
        </p:spPr>
        <p:txBody>
          <a:bodyPr wrap="square" rtlCol="0">
            <a:spAutoFit/>
          </a:bodyPr>
          <a:lstStyle/>
          <a:p>
            <a:pPr algn="ctr"/>
            <a:r>
              <a:rPr lang="en-GB" sz="4000" baseline="0" dirty="0" smtClean="0">
                <a:solidFill>
                  <a:schemeClr val="accent2"/>
                </a:solidFill>
              </a:rPr>
              <a:t>Logos of collaborators go here (see folder of premade combos). If you add a more exotic logo, either make a raster first with dimensions 310mm x 60mm (export at high resolution) or insert it and use picture format &gt; crop &gt; fit to preserve the size and shape of the box.</a:t>
            </a:r>
            <a:endParaRPr lang="en-GB" sz="4000" baseline="0" dirty="0">
              <a:solidFill>
                <a:schemeClr val="accent2"/>
              </a:solidFill>
            </a:endParaRPr>
          </a:p>
        </p:txBody>
      </p:sp>
      <p:sp>
        <p:nvSpPr>
          <p:cNvPr id="6" name="TextBox 5"/>
          <p:cNvSpPr txBox="1"/>
          <p:nvPr userDrawn="1"/>
        </p:nvSpPr>
        <p:spPr>
          <a:xfrm>
            <a:off x="-9818915" y="4649660"/>
            <a:ext cx="9622971" cy="1938992"/>
          </a:xfrm>
          <a:prstGeom prst="rect">
            <a:avLst/>
          </a:prstGeom>
          <a:noFill/>
        </p:spPr>
        <p:txBody>
          <a:bodyPr wrap="square" rtlCol="0">
            <a:spAutoFit/>
          </a:bodyPr>
          <a:lstStyle/>
          <a:p>
            <a:pPr algn="l"/>
            <a:r>
              <a:rPr lang="en-GB" sz="4000" baseline="0" smtClean="0">
                <a:solidFill>
                  <a:schemeClr val="accent2"/>
                </a:solidFill>
              </a:rPr>
              <a:t>There </a:t>
            </a:r>
            <a:r>
              <a:rPr lang="en-GB" sz="4000" baseline="0" dirty="0" smtClean="0">
                <a:solidFill>
                  <a:schemeClr val="accent2"/>
                </a:solidFill>
              </a:rPr>
              <a:t>should still </a:t>
            </a:r>
            <a:r>
              <a:rPr lang="en-GB" sz="4000" baseline="0" smtClean="0">
                <a:solidFill>
                  <a:schemeClr val="accent2"/>
                </a:solidFill>
              </a:rPr>
              <a:t>be </a:t>
            </a:r>
            <a:r>
              <a:rPr lang="en-GB" sz="4000" baseline="0" smtClean="0">
                <a:solidFill>
                  <a:schemeClr val="accent2"/>
                </a:solidFill>
              </a:rPr>
              <a:t>20mm </a:t>
            </a:r>
            <a:r>
              <a:rPr lang="en-GB" sz="4000" baseline="0" dirty="0" smtClean="0">
                <a:solidFill>
                  <a:schemeClr val="accent2"/>
                </a:solidFill>
              </a:rPr>
              <a:t>of white space between the affiliations and the content. </a:t>
            </a:r>
          </a:p>
        </p:txBody>
      </p:sp>
      <p:sp>
        <p:nvSpPr>
          <p:cNvPr id="8" name="TextBox 7"/>
          <p:cNvSpPr txBox="1"/>
          <p:nvPr userDrawn="1"/>
        </p:nvSpPr>
        <p:spPr>
          <a:xfrm>
            <a:off x="0" y="43243543"/>
            <a:ext cx="10551122" cy="1323439"/>
          </a:xfrm>
          <a:prstGeom prst="rect">
            <a:avLst/>
          </a:prstGeom>
          <a:noFill/>
        </p:spPr>
        <p:txBody>
          <a:bodyPr wrap="square" rtlCol="0">
            <a:spAutoFit/>
          </a:bodyPr>
          <a:lstStyle/>
          <a:p>
            <a:pPr algn="l"/>
            <a:r>
              <a:rPr lang="en-GB" sz="4000" baseline="0" smtClean="0">
                <a:solidFill>
                  <a:schemeClr val="accent2"/>
                </a:solidFill>
              </a:rPr>
              <a:t>First author contact address, URLs about this project, e.g. OSF., etc. Separator is a •</a:t>
            </a:r>
            <a:endParaRPr lang="en-GB" sz="4000" baseline="0" dirty="0" smtClean="0">
              <a:solidFill>
                <a:schemeClr val="accent2"/>
              </a:solidFill>
            </a:endParaRPr>
          </a:p>
        </p:txBody>
      </p:sp>
      <p:sp>
        <p:nvSpPr>
          <p:cNvPr id="9" name="TextBox 8"/>
          <p:cNvSpPr txBox="1"/>
          <p:nvPr userDrawn="1"/>
        </p:nvSpPr>
        <p:spPr>
          <a:xfrm>
            <a:off x="30741257" y="16720456"/>
            <a:ext cx="9622971" cy="1323439"/>
          </a:xfrm>
          <a:prstGeom prst="rect">
            <a:avLst/>
          </a:prstGeom>
          <a:noFill/>
        </p:spPr>
        <p:txBody>
          <a:bodyPr wrap="square" rtlCol="0">
            <a:spAutoFit/>
          </a:bodyPr>
          <a:lstStyle/>
          <a:p>
            <a:pPr algn="l"/>
            <a:r>
              <a:rPr lang="en-GB" sz="4000" baseline="0" dirty="0" smtClean="0">
                <a:solidFill>
                  <a:schemeClr val="accent3">
                    <a:lumMod val="60000"/>
                    <a:lumOff val="40000"/>
                  </a:schemeClr>
                </a:solidFill>
              </a:rPr>
              <a:t>continuous colour</a:t>
            </a:r>
          </a:p>
          <a:p>
            <a:pPr algn="l"/>
            <a:r>
              <a:rPr lang="en-GB" sz="4000" baseline="0" dirty="0" smtClean="0">
                <a:solidFill>
                  <a:schemeClr val="accent3">
                    <a:lumMod val="60000"/>
                    <a:lumOff val="40000"/>
                  </a:schemeClr>
                </a:solidFill>
              </a:rPr>
              <a:t>scales use </a:t>
            </a:r>
            <a:r>
              <a:rPr lang="en-GB" sz="4000" baseline="0" dirty="0" err="1" smtClean="0">
                <a:solidFill>
                  <a:schemeClr val="accent3">
                    <a:lumMod val="60000"/>
                    <a:lumOff val="40000"/>
                  </a:schemeClr>
                </a:solidFill>
              </a:rPr>
              <a:t>viridis</a:t>
            </a:r>
            <a:endParaRPr lang="en-GB" sz="4000" baseline="0" dirty="0" smtClean="0">
              <a:solidFill>
                <a:schemeClr val="accent3">
                  <a:lumMod val="60000"/>
                  <a:lumOff val="40000"/>
                </a:schemeClr>
              </a:solidFill>
            </a:endParaRPr>
          </a:p>
        </p:txBody>
      </p:sp>
      <p:sp>
        <p:nvSpPr>
          <p:cNvPr id="10" name="TextBox 9"/>
          <p:cNvSpPr txBox="1"/>
          <p:nvPr userDrawn="1"/>
        </p:nvSpPr>
        <p:spPr>
          <a:xfrm>
            <a:off x="-8969829" y="18953524"/>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Illustrations use MPI colours where possible, and are aligned centrally within the column</a:t>
            </a:r>
          </a:p>
        </p:txBody>
      </p:sp>
      <p:sp>
        <p:nvSpPr>
          <p:cNvPr id="11" name="TextBox 10"/>
          <p:cNvSpPr txBox="1"/>
          <p:nvPr userDrawn="1"/>
        </p:nvSpPr>
        <p:spPr>
          <a:xfrm>
            <a:off x="-9274629" y="21525847"/>
            <a:ext cx="8534400" cy="378565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Plots usually extend to the full width of  the column, and use MPI colours. Where possible, axis lines are omitted. An R package containing a  ggplot2 theme, colour scales and helper functions is available.</a:t>
            </a:r>
          </a:p>
        </p:txBody>
      </p:sp>
      <p:sp>
        <p:nvSpPr>
          <p:cNvPr id="13" name="TextBox 12"/>
          <p:cNvSpPr txBox="1"/>
          <p:nvPr userDrawn="1"/>
        </p:nvSpPr>
        <p:spPr>
          <a:xfrm>
            <a:off x="-8988720" y="40212177"/>
            <a:ext cx="8229600" cy="1323439"/>
          </a:xfrm>
          <a:prstGeom prst="rect">
            <a:avLst/>
          </a:prstGeom>
          <a:noFill/>
        </p:spPr>
        <p:txBody>
          <a:bodyPr wrap="square" rtlCol="0">
            <a:spAutoFit/>
          </a:bodyPr>
          <a:lstStyle/>
          <a:p>
            <a:pPr algn="r"/>
            <a:r>
              <a:rPr lang="en-GB" sz="4000" baseline="0" smtClean="0">
                <a:solidFill>
                  <a:schemeClr val="accent2"/>
                </a:solidFill>
              </a:rPr>
              <a:t>lower edge</a:t>
            </a:r>
          </a:p>
          <a:p>
            <a:pPr algn="r"/>
            <a:r>
              <a:rPr lang="en-GB" sz="4000" baseline="0" dirty="0" smtClean="0">
                <a:solidFill>
                  <a:schemeClr val="accent2"/>
                </a:solidFill>
              </a:rPr>
              <a:t>of the content</a:t>
            </a:r>
          </a:p>
        </p:txBody>
      </p:sp>
      <p:sp>
        <p:nvSpPr>
          <p:cNvPr id="14" name="TextBox 13"/>
          <p:cNvSpPr txBox="1"/>
          <p:nvPr userDrawn="1"/>
        </p:nvSpPr>
        <p:spPr>
          <a:xfrm>
            <a:off x="31034904" y="20892516"/>
            <a:ext cx="13408064" cy="12805928"/>
          </a:xfrm>
          <a:prstGeom prst="rect">
            <a:avLst/>
          </a:prstGeom>
          <a:solidFill>
            <a:schemeClr val="accent2"/>
          </a:solidFill>
        </p:spPr>
        <p:txBody>
          <a:bodyPr wrap="square" lIns="288000" tIns="288000" rIns="288000" bIns="324000" rtlCol="0">
            <a:spAutoFit/>
          </a:bodyPr>
          <a:lstStyle/>
          <a:p>
            <a:r>
              <a:rPr lang="en-GB" sz="4200" b="1" dirty="0" smtClean="0">
                <a:solidFill>
                  <a:schemeClr val="bg1"/>
                </a:solidFill>
              </a:rPr>
              <a:t>MPI scientific poster template</a:t>
            </a:r>
          </a:p>
          <a:p>
            <a:pPr>
              <a:spcBef>
                <a:spcPts val="2000"/>
              </a:spcBef>
              <a:spcAft>
                <a:spcPts val="2000"/>
              </a:spcAft>
            </a:pPr>
            <a:r>
              <a:rPr lang="en-GB" sz="4000" dirty="0" smtClean="0"/>
              <a:t>This poster template has been provided to make it easy for you to create a scientific poster that looks good, and to encourage a consistent design for posters across the MPI. It is a key part of the MPI visual identity.</a:t>
            </a:r>
          </a:p>
          <a:p>
            <a:pPr>
              <a:spcBef>
                <a:spcPts val="2000"/>
              </a:spcBef>
              <a:spcAft>
                <a:spcPts val="2000"/>
              </a:spcAft>
            </a:pPr>
            <a:r>
              <a:rPr lang="en-GB" sz="4000" dirty="0" smtClean="0"/>
              <a:t>At the same time, we know it is important to have flexibility to be able to present your science in the best light. </a:t>
            </a:r>
          </a:p>
          <a:p>
            <a:pPr>
              <a:spcBef>
                <a:spcPts val="2000"/>
              </a:spcBef>
              <a:spcAft>
                <a:spcPts val="2000"/>
              </a:spcAft>
            </a:pPr>
            <a:r>
              <a:rPr lang="en-GB" sz="4000" dirty="0" smtClean="0"/>
              <a:t>Please do not change the key </a:t>
            </a:r>
            <a:r>
              <a:rPr lang="en-GB" sz="4000" smtClean="0"/>
              <a:t>design </a:t>
            </a:r>
            <a:r>
              <a:rPr lang="en-GB" sz="4000" smtClean="0"/>
              <a:t>elements,</a:t>
            </a:r>
            <a:r>
              <a:rPr lang="en-GB" sz="4000" baseline="0" smtClean="0"/>
              <a:t> </a:t>
            </a:r>
            <a:r>
              <a:rPr lang="en-GB" sz="4000" smtClean="0"/>
              <a:t>and </a:t>
            </a:r>
            <a:r>
              <a:rPr lang="en-GB" sz="4000" dirty="0" smtClean="0"/>
              <a:t>please stick to the colour scheme as far as possible,</a:t>
            </a:r>
            <a:r>
              <a:rPr lang="en-GB" sz="4000" baseline="0" dirty="0" smtClean="0"/>
              <a:t> but you are free to deviate from our suggestions below the affiliations and above the line marked ‘lower edge of the content’.</a:t>
            </a:r>
          </a:p>
          <a:p>
            <a:pPr>
              <a:spcBef>
                <a:spcPts val="2000"/>
              </a:spcBef>
              <a:spcAft>
                <a:spcPts val="2000"/>
              </a:spcAft>
            </a:pPr>
            <a:r>
              <a:rPr lang="en-GB" sz="4000" baseline="0" dirty="0" smtClean="0"/>
              <a:t>We’ve included the MPI accent colours as ‘theme colours’ with this template.</a:t>
            </a:r>
          </a:p>
          <a:p>
            <a:pPr>
              <a:spcBef>
                <a:spcPts val="2000"/>
              </a:spcBef>
              <a:spcAft>
                <a:spcPts val="2000"/>
              </a:spcAft>
            </a:pPr>
            <a:r>
              <a:rPr lang="en-GB" sz="4000" baseline="0" dirty="0" smtClean="0"/>
              <a:t>Happy poster making!</a:t>
            </a:r>
          </a:p>
        </p:txBody>
      </p:sp>
      <p:sp>
        <p:nvSpPr>
          <p:cNvPr id="15" name="TextBox 14"/>
          <p:cNvSpPr txBox="1"/>
          <p:nvPr userDrawn="1"/>
        </p:nvSpPr>
        <p:spPr>
          <a:xfrm>
            <a:off x="31034904" y="34693406"/>
            <a:ext cx="13408064" cy="1323439"/>
          </a:xfrm>
          <a:prstGeom prst="rect">
            <a:avLst/>
          </a:prstGeom>
          <a:noFill/>
        </p:spPr>
        <p:txBody>
          <a:bodyPr wrap="square" rtlCol="0">
            <a:spAutoFit/>
          </a:bodyPr>
          <a:lstStyle/>
          <a:p>
            <a:pPr algn="ctr"/>
            <a:r>
              <a:rPr lang="en-GB" sz="4000" b="0" kern="1200" baseline="0" dirty="0" smtClean="0">
                <a:solidFill>
                  <a:schemeClr val="accent2"/>
                </a:solidFill>
              </a:rPr>
              <a:t>PowerPoint poster template prepared by: </a:t>
            </a:r>
            <a:r>
              <a:rPr lang="en-GB" sz="4000" b="0" kern="1200" baseline="0" smtClean="0">
                <a:solidFill>
                  <a:schemeClr val="accent2"/>
                </a:solidFill>
              </a:rPr>
              <a:t>Joe </a:t>
            </a:r>
            <a:r>
              <a:rPr lang="en-GB" sz="4000" b="0" kern="1200" baseline="0" smtClean="0">
                <a:solidFill>
                  <a:schemeClr val="accent2"/>
                </a:solidFill>
              </a:rPr>
              <a:t>Rodd &amp; Ludy Cilissen</a:t>
            </a:r>
            <a:endParaRPr lang="en-GB" sz="4000" b="0" kern="1200" baseline="0" dirty="0" smtClean="0">
              <a:solidFill>
                <a:schemeClr val="accent2"/>
              </a:solidFill>
            </a:endParaRP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753"/>
            <a:ext cx="30275784" cy="42803064"/>
          </a:xfrm>
          <a:prstGeom prst="rect">
            <a:avLst/>
          </a:prstGeom>
        </p:spPr>
      </p:pic>
    </p:spTree>
    <p:extLst>
      <p:ext uri="{BB962C8B-B14F-4D97-AF65-F5344CB8AC3E}">
        <p14:creationId xmlns:p14="http://schemas.microsoft.com/office/powerpoint/2010/main" val="889958026"/>
      </p:ext>
    </p:extLst>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9286" userDrawn="1">
          <p15:clr>
            <a:srgbClr val="F26B43"/>
          </p15:clr>
        </p15:guide>
        <p15:guide id="2" pos="827" userDrawn="1">
          <p15:clr>
            <a:srgbClr val="F26B43"/>
          </p15:clr>
        </p15:guide>
        <p15:guide id="3" pos="13981" userDrawn="1">
          <p15:clr>
            <a:srgbClr val="F26B43"/>
          </p15:clr>
        </p15:guide>
        <p15:guide id="4" pos="9762" userDrawn="1">
          <p15:clr>
            <a:srgbClr val="F26B43"/>
          </p15:clr>
        </p15:guide>
        <p15:guide id="5" pos="18222" userDrawn="1">
          <p15:clr>
            <a:srgbClr val="F26B43"/>
          </p15:clr>
        </p15:guide>
        <p15:guide id="6" pos="5045" userDrawn="1">
          <p15:clr>
            <a:srgbClr val="F26B43"/>
          </p15:clr>
        </p15:guide>
        <p15:guide id="8" orient="horz" pos="25774" userDrawn="1">
          <p15:clr>
            <a:srgbClr val="F26B43"/>
          </p15:clr>
        </p15:guide>
        <p15:guide id="13" orient="horz" pos="756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nl-NL"/>
              <a:t>First.Author@mpi.nl • e.g. Twitter username • osf.io/##### • github.com/##### • </a:t>
            </a:r>
            <a:r>
              <a:rPr lang="nl-NL"/>
              <a:t>etc</a:t>
            </a:r>
            <a:r>
              <a:rPr lang="nl-NL" smtClean="0"/>
              <a:t>.</a:t>
            </a:r>
            <a:endParaRPr lang="nl-NL"/>
          </a:p>
        </p:txBody>
      </p:sp>
      <p:sp>
        <p:nvSpPr>
          <p:cNvPr id="8" name="Text Placeholder 7"/>
          <p:cNvSpPr>
            <a:spLocks noGrp="1"/>
          </p:cNvSpPr>
          <p:nvPr>
            <p:ph type="body" sz="quarter" idx="22"/>
          </p:nvPr>
        </p:nvSpPr>
        <p:spPr/>
        <p:txBody>
          <a:bodyPr/>
          <a:lstStyle/>
          <a:p>
            <a:r>
              <a:rPr lang="en-GB"/>
              <a:t>1) MPI for Psycholinguistics 2) IMPRS for Language Sciences 3) Radboud University, </a:t>
            </a:r>
            <a:r>
              <a:rPr lang="en-GB"/>
              <a:t>Donders </a:t>
            </a:r>
            <a:r>
              <a:rPr lang="en-GB" smtClean="0"/>
              <a:t>Institute</a:t>
            </a:r>
            <a:endParaRPr lang="en-GB"/>
          </a:p>
        </p:txBody>
      </p:sp>
      <p:sp>
        <p:nvSpPr>
          <p:cNvPr id="9" name="Title 8"/>
          <p:cNvSpPr>
            <a:spLocks noGrp="1"/>
          </p:cNvSpPr>
          <p:nvPr>
            <p:ph type="ctrTitle"/>
          </p:nvPr>
        </p:nvSpPr>
        <p:spPr/>
        <p:txBody>
          <a:bodyPr/>
          <a:lstStyle/>
          <a:p>
            <a:r>
              <a:rPr lang="en-US"/>
              <a:t>Lorem ipsum dolor sit amet, consectetur adipiscing elit, sed do eiusmod tempor</a:t>
            </a:r>
            <a:endParaRPr lang="nl-NL"/>
          </a:p>
        </p:txBody>
      </p:sp>
      <p:sp>
        <p:nvSpPr>
          <p:cNvPr id="10" name="Subtitle 9"/>
          <p:cNvSpPr>
            <a:spLocks noGrp="1"/>
          </p:cNvSpPr>
          <p:nvPr>
            <p:ph type="subTitle" idx="1"/>
          </p:nvPr>
        </p:nvSpPr>
        <p:spPr/>
        <p:txBody>
          <a:bodyPr/>
          <a:lstStyle/>
          <a:p>
            <a:r>
              <a:rPr lang="en-GB"/>
              <a:t>First Author</a:t>
            </a:r>
            <a:r>
              <a:rPr lang="en-GB" baseline="30000"/>
              <a:t>1,2</a:t>
            </a:r>
            <a:r>
              <a:rPr lang="en-GB"/>
              <a:t> </a:t>
            </a:r>
            <a:r>
              <a:rPr lang="en-GB"/>
              <a:t>Second </a:t>
            </a:r>
            <a:r>
              <a:rPr lang="en-GB" smtClean="0"/>
              <a:t>Author</a:t>
            </a:r>
            <a:r>
              <a:rPr lang="en-GB" baseline="30000" smtClean="0"/>
              <a:t>1,3</a:t>
            </a:r>
            <a:endParaRPr lang="en-GB" baseline="30000"/>
          </a:p>
        </p:txBody>
      </p:sp>
      <p:pic>
        <p:nvPicPr>
          <p:cNvPr id="14" name="Picture Placeholder 28"/>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98" r="98"/>
          <a:stretch>
            <a:fillRect/>
          </a:stretch>
        </p:blipFill>
        <p:spPr/>
      </p:pic>
      <p:graphicFrame>
        <p:nvGraphicFramePr>
          <p:cNvPr id="15" name="Content Placeholder 29"/>
          <p:cNvGraphicFramePr>
            <a:graphicFrameLocks/>
          </p:cNvGraphicFramePr>
          <p:nvPr>
            <p:extLst>
              <p:ext uri="{D42A27DB-BD31-4B8C-83A1-F6EECF244321}">
                <p14:modId xmlns:p14="http://schemas.microsoft.com/office/powerpoint/2010/main" val="1118630606"/>
              </p:ext>
            </p:extLst>
          </p:nvPr>
        </p:nvGraphicFramePr>
        <p:xfrm>
          <a:off x="2218289" y="18662873"/>
          <a:ext cx="11476519" cy="3213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Content Placeholder 19"/>
          <p:cNvSpPr txBox="1">
            <a:spLocks/>
          </p:cNvSpPr>
          <p:nvPr/>
        </p:nvSpPr>
        <p:spPr>
          <a:xfrm>
            <a:off x="1242881" y="9130787"/>
            <a:ext cx="13428000" cy="9532086"/>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Background</a:t>
            </a:r>
          </a:p>
          <a:p>
            <a:pPr lvl="1"/>
            <a:r>
              <a:rPr lang="en-GB" smtClean="0"/>
              <a:t>The paragraph font size is 40pt. The text does not hyphenate, and has a ragged right edge.</a:t>
            </a:r>
          </a:p>
          <a:p>
            <a:r>
              <a:rPr lang="en-GB" smtClean="0"/>
              <a:t>Methods</a:t>
            </a:r>
          </a:p>
          <a:p>
            <a:pPr lvl="1"/>
            <a:r>
              <a:rPr lang="en-GB" smtClean="0"/>
              <a:t>The paragraph font size is 40pt. The text does not hyphenate, and has a ragged right edge. Curabitur id gravida elit, nec feugiat eros. Morbi ut quam ultricies, consectetur dui id, auctor eros. Praesent porta felis id porta pellentesque. Morbi ut congue tellus, pulvinar malesuada orci. Suspendisse sit amet sagittis velit, vitae auctor risus. Proin mi erat, elementum eu enim et, tempor lacinia dui. Curabitur scelerisque lacus sit amet augue congue, nec lobortis diam laoreet.</a:t>
            </a:r>
          </a:p>
          <a:p>
            <a:endParaRPr lang="en-GB" dirty="0"/>
          </a:p>
        </p:txBody>
      </p:sp>
      <p:sp>
        <p:nvSpPr>
          <p:cNvPr id="17" name="Content Placeholder 23"/>
          <p:cNvSpPr txBox="1">
            <a:spLocks/>
          </p:cNvSpPr>
          <p:nvPr/>
        </p:nvSpPr>
        <p:spPr>
          <a:xfrm>
            <a:off x="1242881" y="4945443"/>
            <a:ext cx="13428000" cy="3548576"/>
          </a:xfrm>
          <a:prstGeom prst="rect">
            <a:avLst/>
          </a:prstGeom>
          <a:solidFill>
            <a:schemeClr val="accent6">
              <a:alpha val="50000"/>
            </a:schemeClr>
          </a:solidFill>
        </p:spPr>
        <p:txBody>
          <a:bodyPr lIns="360000" tIns="360000" rIns="360000" b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bg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42881" y="23113035"/>
            <a:ext cx="13428000" cy="6596434"/>
          </a:xfrm>
          <a:prstGeom prst="rect">
            <a:avLst/>
          </a:prstGeom>
        </p:spPr>
      </p:pic>
      <p:sp>
        <p:nvSpPr>
          <p:cNvPr id="19" name="Content Placeholder 19"/>
          <p:cNvSpPr txBox="1">
            <a:spLocks/>
          </p:cNvSpPr>
          <p:nvPr/>
        </p:nvSpPr>
        <p:spPr>
          <a:xfrm>
            <a:off x="1242548" y="21876001"/>
            <a:ext cx="13428000" cy="605879"/>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Results</a:t>
            </a:r>
            <a:endParaRPr lang="en-GB" dirty="0" smtClean="0"/>
          </a:p>
        </p:txBody>
      </p:sp>
      <p:sp>
        <p:nvSpPr>
          <p:cNvPr id="20" name="Text Placeholder 20"/>
          <p:cNvSpPr>
            <a:spLocks noGrp="1"/>
          </p:cNvSpPr>
          <p:nvPr>
            <p:ph type="body" sz="quarter" idx="17"/>
          </p:nvPr>
        </p:nvSpPr>
        <p:spPr>
          <a:xfrm>
            <a:off x="1512548" y="30832738"/>
            <a:ext cx="12888000" cy="3489943"/>
          </a:xfrm>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a:t>
            </a:r>
          </a:p>
          <a:p>
            <a:endParaRPr lang="en-GB" dirty="0"/>
          </a:p>
        </p:txBody>
      </p:sp>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598082" y="7792746"/>
            <a:ext cx="13428000" cy="6593084"/>
          </a:xfrm>
          <a:prstGeom prst="rect">
            <a:avLst/>
          </a:prstGeom>
        </p:spPr>
      </p:pic>
      <p:sp>
        <p:nvSpPr>
          <p:cNvPr id="29" name="Content Placeholder 19"/>
          <p:cNvSpPr txBox="1">
            <a:spLocks/>
          </p:cNvSpPr>
          <p:nvPr/>
        </p:nvSpPr>
        <p:spPr>
          <a:xfrm>
            <a:off x="15598082" y="4945443"/>
            <a:ext cx="13428000" cy="2601454"/>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Other Results</a:t>
            </a:r>
            <a:endParaRPr lang="en-GB" dirty="0" smtClean="0"/>
          </a:p>
          <a:p>
            <a:pPr lvl="1">
              <a:lnSpc>
                <a:spcPct val="90000"/>
              </a:lnSpc>
              <a:spcAft>
                <a:spcPts val="3311"/>
              </a:spcAft>
            </a:pPr>
            <a:r>
              <a:rPr lang="en-GB" dirty="0" err="1"/>
              <a:t>Harum</a:t>
            </a:r>
            <a:r>
              <a:rPr lang="en-GB" dirty="0"/>
              <a:t> </a:t>
            </a:r>
            <a:r>
              <a:rPr lang="en-GB" dirty="0" err="1"/>
              <a:t>faccum</a:t>
            </a:r>
            <a:r>
              <a:rPr lang="en-GB" dirty="0"/>
              <a:t> </a:t>
            </a:r>
            <a:r>
              <a:rPr lang="en-GB" dirty="0" err="1"/>
              <a:t>eos</a:t>
            </a:r>
            <a:r>
              <a:rPr lang="en-GB" dirty="0"/>
              <a:t> quo </a:t>
            </a:r>
            <a:r>
              <a:rPr lang="en-GB" dirty="0" err="1"/>
              <a:t>illest</a:t>
            </a:r>
            <a:r>
              <a:rPr lang="en-GB" dirty="0"/>
              <a:t>, </a:t>
            </a:r>
            <a:r>
              <a:rPr lang="en-GB" dirty="0" err="1"/>
              <a:t>optatut</a:t>
            </a:r>
            <a:r>
              <a:rPr lang="en-GB" dirty="0"/>
              <a:t> et, </a:t>
            </a:r>
            <a:r>
              <a:rPr lang="en-GB" dirty="0" err="1"/>
              <a:t>odipiet</a:t>
            </a:r>
            <a:r>
              <a:rPr lang="en-GB" dirty="0"/>
              <a:t> </a:t>
            </a:r>
            <a:r>
              <a:rPr lang="en-GB" dirty="0" err="1"/>
              <a:t>mo</a:t>
            </a:r>
            <a:r>
              <a:rPr lang="en-GB" dirty="0"/>
              <a:t> dis ad </a:t>
            </a:r>
            <a:r>
              <a:rPr lang="en-GB" dirty="0" err="1"/>
              <a:t>Utaitur</a:t>
            </a:r>
            <a:r>
              <a:rPr lang="en-GB" dirty="0"/>
              <a:t>?</a:t>
            </a:r>
          </a:p>
          <a:p>
            <a:endParaRPr lang="en-GB" dirty="0" smtClean="0"/>
          </a:p>
        </p:txBody>
      </p:sp>
      <p:sp>
        <p:nvSpPr>
          <p:cNvPr id="31" name="Text Placeholder 20"/>
          <p:cNvSpPr txBox="1">
            <a:spLocks/>
          </p:cNvSpPr>
          <p:nvPr/>
        </p:nvSpPr>
        <p:spPr>
          <a:xfrm>
            <a:off x="15868082" y="14631679"/>
            <a:ext cx="12888000" cy="4129574"/>
          </a:xfrm>
          <a:prstGeom prst="rect">
            <a:avLst/>
          </a:prstGeom>
        </p:spPr>
        <p:txBody>
          <a:bodyPr lIns="720000" tIns="46800" rIns="720000"/>
          <a:lstStyle>
            <a:lvl1pPr marL="0" indent="0" algn="l" defTabSz="3027487" rtl="0" eaLnBrk="1" latinLnBrk="0" hangingPunct="1">
              <a:lnSpc>
                <a:spcPct val="100000"/>
              </a:lnSpc>
              <a:spcBef>
                <a:spcPts val="3311"/>
              </a:spcBef>
              <a:buFont typeface="Arial" panose="020B0604020202020204" pitchFamily="34" charset="0"/>
              <a:buNone/>
              <a:defRPr sz="3400" kern="1200">
                <a:solidFill>
                  <a:schemeClr val="accent2"/>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r>
              <a:rPr lang="en-GB">
                <a:solidFill>
                  <a:schemeClr val="accent1"/>
                </a:solidFill>
              </a:rPr>
              <a:t>For mini-paragraphs, the font size is 34pt, an accent colour from the MPI swatches is used. The text does not hyphenate, and has a ragged right edge. The side margins of the text area are 10mm inward from the usual text margins. Nam, cum quia si ommos alibust runtem etumquias enducia runtem etumquias enducia runtem etumquias </a:t>
            </a:r>
            <a:r>
              <a:rPr lang="en-GB">
                <a:solidFill>
                  <a:schemeClr val="accent1"/>
                </a:solidFill>
              </a:rPr>
              <a:t>enducia</a:t>
            </a:r>
            <a:r>
              <a:rPr lang="en-GB" smtClean="0">
                <a:solidFill>
                  <a:schemeClr val="accent1"/>
                </a:solidFill>
              </a:rPr>
              <a:t>.</a:t>
            </a:r>
            <a:endParaRPr lang="en-GB">
              <a:solidFill>
                <a:schemeClr val="accent1"/>
              </a:solidFill>
            </a:endParaRPr>
          </a:p>
        </p:txBody>
      </p:sp>
      <p:sp>
        <p:nvSpPr>
          <p:cNvPr id="32" name="Content Placeholder 23"/>
          <p:cNvSpPr txBox="1">
            <a:spLocks/>
          </p:cNvSpPr>
          <p:nvPr/>
        </p:nvSpPr>
        <p:spPr>
          <a:xfrm>
            <a:off x="15598082" y="37004336"/>
            <a:ext cx="13428000" cy="3548576"/>
          </a:xfrm>
          <a:prstGeom prst="rect">
            <a:avLst/>
          </a:prstGeom>
          <a:solidFill>
            <a:schemeClr val="accent6">
              <a:alpha val="50000"/>
            </a:schemeClr>
          </a:solidFill>
        </p:spPr>
        <p:txBody>
          <a:bodyPr lIns="360000" tIns="360000" rIns="360000" b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bg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spTree>
    <p:extLst>
      <p:ext uri="{BB962C8B-B14F-4D97-AF65-F5344CB8AC3E}">
        <p14:creationId xmlns:p14="http://schemas.microsoft.com/office/powerpoint/2010/main" val="1806524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endParaRPr lang="nl-NL"/>
          </a:p>
        </p:txBody>
      </p:sp>
      <p:sp>
        <p:nvSpPr>
          <p:cNvPr id="3" name="Content Placeholder 2"/>
          <p:cNvSpPr>
            <a:spLocks noGrp="1"/>
          </p:cNvSpPr>
          <p:nvPr>
            <p:ph sz="quarter" idx="15"/>
          </p:nvPr>
        </p:nvSpPr>
        <p:spPr/>
        <p:txBody>
          <a:bodyPr/>
          <a:lstStyle/>
          <a:p>
            <a:endParaRPr lang="nl-NL"/>
          </a:p>
        </p:txBody>
      </p:sp>
      <p:sp>
        <p:nvSpPr>
          <p:cNvPr id="4" name="Text Placeholder 3"/>
          <p:cNvSpPr>
            <a:spLocks noGrp="1"/>
          </p:cNvSpPr>
          <p:nvPr>
            <p:ph type="body" sz="quarter" idx="17"/>
          </p:nvPr>
        </p:nvSpPr>
        <p:spPr/>
        <p:txBody>
          <a:bodyPr/>
          <a:lstStyle/>
          <a:p>
            <a:endParaRPr lang="nl-NL"/>
          </a:p>
        </p:txBody>
      </p:sp>
      <p:sp>
        <p:nvSpPr>
          <p:cNvPr id="5" name="Content Placeholder 4"/>
          <p:cNvSpPr>
            <a:spLocks noGrp="1"/>
          </p:cNvSpPr>
          <p:nvPr>
            <p:ph sz="quarter" idx="20"/>
          </p:nvPr>
        </p:nvSpPr>
        <p:spPr/>
        <p:txBody>
          <a:bodyPr/>
          <a:lstStyle/>
          <a:p>
            <a:endParaRPr lang="nl-NL"/>
          </a:p>
        </p:txBody>
      </p:sp>
      <p:sp>
        <p:nvSpPr>
          <p:cNvPr id="6" name="Content Placeholder 5"/>
          <p:cNvSpPr>
            <a:spLocks noGrp="1"/>
          </p:cNvSpPr>
          <p:nvPr>
            <p:ph sz="quarter" idx="21"/>
          </p:nvPr>
        </p:nvSpPr>
        <p:spPr/>
        <p:txBody>
          <a:bodyPr/>
          <a:lstStyle/>
          <a:p>
            <a:endParaRPr lang="nl-NL"/>
          </a:p>
        </p:txBody>
      </p:sp>
      <p:sp>
        <p:nvSpPr>
          <p:cNvPr id="7" name="Picture Placeholder 6"/>
          <p:cNvSpPr>
            <a:spLocks noGrp="1"/>
          </p:cNvSpPr>
          <p:nvPr>
            <p:ph type="pic" sz="quarter" idx="18"/>
          </p:nvPr>
        </p:nvSpPr>
        <p:spPr/>
      </p:sp>
      <p:sp>
        <p:nvSpPr>
          <p:cNvPr id="8" name="Text Placeholder 7"/>
          <p:cNvSpPr>
            <a:spLocks noGrp="1"/>
          </p:cNvSpPr>
          <p:nvPr>
            <p:ph type="body" sz="quarter" idx="22"/>
          </p:nvPr>
        </p:nvSpPr>
        <p:spPr/>
        <p:txBody>
          <a:bodyPr/>
          <a:lstStyle/>
          <a:p>
            <a:endParaRPr lang="nl-NL"/>
          </a:p>
        </p:txBody>
      </p:sp>
      <p:sp>
        <p:nvSpPr>
          <p:cNvPr id="9" name="Title 8"/>
          <p:cNvSpPr>
            <a:spLocks noGrp="1"/>
          </p:cNvSpPr>
          <p:nvPr>
            <p:ph type="ctrTitle"/>
          </p:nvPr>
        </p:nvSpPr>
        <p:spPr/>
        <p:txBody>
          <a:bodyPr/>
          <a:lstStyle/>
          <a:p>
            <a:endParaRPr lang="nl-NL"/>
          </a:p>
        </p:txBody>
      </p:sp>
      <p:sp>
        <p:nvSpPr>
          <p:cNvPr id="10" name="Subtitle 9"/>
          <p:cNvSpPr>
            <a:spLocks noGrp="1"/>
          </p:cNvSpPr>
          <p:nvPr>
            <p:ph type="subTitle" idx="1"/>
          </p:nvPr>
        </p:nvSpPr>
        <p:spPr/>
        <p:txBody>
          <a:bodyPr/>
          <a:lstStyle/>
          <a:p>
            <a:endParaRPr lang="nl-NL"/>
          </a:p>
        </p:txBody>
      </p:sp>
    </p:spTree>
    <p:extLst>
      <p:ext uri="{BB962C8B-B14F-4D97-AF65-F5344CB8AC3E}">
        <p14:creationId xmlns:p14="http://schemas.microsoft.com/office/powerpoint/2010/main" val="3088220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endParaRPr lang="nl-NL"/>
          </a:p>
        </p:txBody>
      </p:sp>
      <p:sp>
        <p:nvSpPr>
          <p:cNvPr id="3" name="Content Placeholder 2"/>
          <p:cNvSpPr>
            <a:spLocks noGrp="1"/>
          </p:cNvSpPr>
          <p:nvPr>
            <p:ph sz="quarter" idx="15"/>
          </p:nvPr>
        </p:nvSpPr>
        <p:spPr/>
        <p:txBody>
          <a:bodyPr/>
          <a:lstStyle/>
          <a:p>
            <a:endParaRPr lang="nl-NL"/>
          </a:p>
        </p:txBody>
      </p:sp>
      <p:sp>
        <p:nvSpPr>
          <p:cNvPr id="4" name="Text Placeholder 3"/>
          <p:cNvSpPr>
            <a:spLocks noGrp="1"/>
          </p:cNvSpPr>
          <p:nvPr>
            <p:ph type="body" sz="quarter" idx="17"/>
          </p:nvPr>
        </p:nvSpPr>
        <p:spPr/>
        <p:txBody>
          <a:bodyPr/>
          <a:lstStyle/>
          <a:p>
            <a:endParaRPr lang="nl-NL"/>
          </a:p>
        </p:txBody>
      </p:sp>
      <p:sp>
        <p:nvSpPr>
          <p:cNvPr id="5" name="Content Placeholder 4"/>
          <p:cNvSpPr>
            <a:spLocks noGrp="1"/>
          </p:cNvSpPr>
          <p:nvPr>
            <p:ph sz="quarter" idx="20"/>
          </p:nvPr>
        </p:nvSpPr>
        <p:spPr/>
        <p:txBody>
          <a:bodyPr/>
          <a:lstStyle/>
          <a:p>
            <a:endParaRPr lang="nl-NL"/>
          </a:p>
        </p:txBody>
      </p:sp>
      <p:sp>
        <p:nvSpPr>
          <p:cNvPr id="6" name="Content Placeholder 5"/>
          <p:cNvSpPr>
            <a:spLocks noGrp="1"/>
          </p:cNvSpPr>
          <p:nvPr>
            <p:ph sz="quarter" idx="21"/>
          </p:nvPr>
        </p:nvSpPr>
        <p:spPr/>
        <p:txBody>
          <a:bodyPr/>
          <a:lstStyle/>
          <a:p>
            <a:endParaRPr lang="nl-NL"/>
          </a:p>
        </p:txBody>
      </p:sp>
      <p:sp>
        <p:nvSpPr>
          <p:cNvPr id="7" name="Picture Placeholder 6"/>
          <p:cNvSpPr>
            <a:spLocks noGrp="1"/>
          </p:cNvSpPr>
          <p:nvPr>
            <p:ph type="pic" sz="quarter" idx="18"/>
          </p:nvPr>
        </p:nvSpPr>
        <p:spPr/>
      </p:sp>
      <p:sp>
        <p:nvSpPr>
          <p:cNvPr id="8" name="Text Placeholder 7"/>
          <p:cNvSpPr>
            <a:spLocks noGrp="1"/>
          </p:cNvSpPr>
          <p:nvPr>
            <p:ph type="body" sz="quarter" idx="22"/>
          </p:nvPr>
        </p:nvSpPr>
        <p:spPr/>
        <p:txBody>
          <a:bodyPr/>
          <a:lstStyle/>
          <a:p>
            <a:endParaRPr lang="nl-NL"/>
          </a:p>
        </p:txBody>
      </p:sp>
      <p:sp>
        <p:nvSpPr>
          <p:cNvPr id="9" name="Title 8"/>
          <p:cNvSpPr>
            <a:spLocks noGrp="1"/>
          </p:cNvSpPr>
          <p:nvPr>
            <p:ph type="ctrTitle"/>
          </p:nvPr>
        </p:nvSpPr>
        <p:spPr/>
        <p:txBody>
          <a:bodyPr/>
          <a:lstStyle/>
          <a:p>
            <a:endParaRPr lang="nl-NL"/>
          </a:p>
        </p:txBody>
      </p:sp>
      <p:sp>
        <p:nvSpPr>
          <p:cNvPr id="10" name="Subtitle 9"/>
          <p:cNvSpPr>
            <a:spLocks noGrp="1"/>
          </p:cNvSpPr>
          <p:nvPr>
            <p:ph type="subTitle" idx="1"/>
          </p:nvPr>
        </p:nvSpPr>
        <p:spPr/>
        <p:txBody>
          <a:bodyPr/>
          <a:lstStyle/>
          <a:p>
            <a:endParaRPr lang="nl-NL"/>
          </a:p>
        </p:txBody>
      </p:sp>
    </p:spTree>
    <p:extLst>
      <p:ext uri="{BB962C8B-B14F-4D97-AF65-F5344CB8AC3E}">
        <p14:creationId xmlns:p14="http://schemas.microsoft.com/office/powerpoint/2010/main" val="4179175367"/>
      </p:ext>
    </p:extLst>
  </p:cSld>
  <p:clrMapOvr>
    <a:masterClrMapping/>
  </p:clrMapOvr>
</p:sld>
</file>

<file path=ppt/theme/theme1.xml><?xml version="1.0" encoding="utf-8"?>
<a:theme xmlns:a="http://schemas.openxmlformats.org/drawingml/2006/main" name="Office Theme">
  <a:themeElements>
    <a:clrScheme name="MPI">
      <a:dk1>
        <a:srgbClr val="000000"/>
      </a:dk1>
      <a:lt1>
        <a:srgbClr val="FFFFFF"/>
      </a:lt1>
      <a:dk2>
        <a:srgbClr val="44546A"/>
      </a:dk2>
      <a:lt2>
        <a:srgbClr val="E7E6E6"/>
      </a:lt2>
      <a:accent1>
        <a:srgbClr val="007869"/>
      </a:accent1>
      <a:accent2>
        <a:srgbClr val="ED6B06"/>
      </a:accent2>
      <a:accent3>
        <a:srgbClr val="7F206D"/>
      </a:accent3>
      <a:accent4>
        <a:srgbClr val="AA1926"/>
      </a:accent4>
      <a:accent5>
        <a:srgbClr val="204D9D"/>
      </a:accent5>
      <a:accent6>
        <a:srgbClr val="5FA13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accent6">
            <a:alpha val="50000"/>
          </a:schemeClr>
        </a:solidFill>
      </a:spPr>
      <a:bodyPr wrap="square" lIns="288000" tIns="288000" rIns="288000" bIns="324000" rtlCol="0">
        <a:spAutoFit/>
      </a:bodyPr>
      <a:lstStyle>
        <a:defPPr>
          <a:defRPr sz="4200" b="1" dirty="0" smtClean="0">
            <a:solidFill>
              <a:schemeClr val="bg1"/>
            </a:solidFill>
          </a:defRPr>
        </a:defPPr>
      </a:lstStyle>
    </a:txDef>
  </a:objectDefaults>
  <a:extraClrSchemeLst/>
  <a:extLst>
    <a:ext uri="{05A4C25C-085E-4340-85A3-A5531E510DB2}">
      <thm15:themeFamily xmlns:thm15="http://schemas.microsoft.com/office/thememl/2012/main" name="MPI_poster_A0_portrait" id="{9F534542-916D-1B49-AB03-36111EA9B796}" vid="{85E28D86-90B2-7E41-9D52-1C0E6C48C2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88</TotalTime>
  <Words>383</Words>
  <Application>Microsoft Office PowerPoint</Application>
  <PresentationFormat>Custom</PresentationFormat>
  <Paragraphs>27</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Lorem ipsum dolor sit amet, consectetur adipiscing elit, sed do eiusmod tempor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 Rodd</dc:creator>
  <cp:lastModifiedBy>Ludy Cilissen</cp:lastModifiedBy>
  <cp:revision>61</cp:revision>
  <cp:lastPrinted>2018-12-14T14:58:36Z</cp:lastPrinted>
  <dcterms:created xsi:type="dcterms:W3CDTF">2018-12-13T10:13:53Z</dcterms:created>
  <dcterms:modified xsi:type="dcterms:W3CDTF">2019-05-17T10:18:37Z</dcterms:modified>
</cp:coreProperties>
</file>