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5"/>
  </p:notesMasterIdLst>
  <p:sldIdLst>
    <p:sldId id="259" r:id="rId2"/>
    <p:sldId id="260" r:id="rId3"/>
    <p:sldId id="261" r:id="rId4"/>
  </p:sldIdLst>
  <p:sldSz cx="30275213" cy="42803763"/>
  <p:notesSz cx="6858000" cy="9144000"/>
  <p:defaultTextStyle>
    <a:defPPr>
      <a:defRPr lang="en-US"/>
    </a:defPPr>
    <a:lvl1pPr marL="0" algn="l" defTabSz="3507730" rtl="0" eaLnBrk="1" latinLnBrk="0" hangingPunct="1">
      <a:defRPr sz="6905" kern="1200">
        <a:solidFill>
          <a:schemeClr val="tx1"/>
        </a:solidFill>
        <a:latin typeface="+mn-lt"/>
        <a:ea typeface="+mn-ea"/>
        <a:cs typeface="+mn-cs"/>
      </a:defRPr>
    </a:lvl1pPr>
    <a:lvl2pPr marL="1753865" algn="l" defTabSz="3507730" rtl="0" eaLnBrk="1" latinLnBrk="0" hangingPunct="1">
      <a:defRPr sz="6905" kern="1200">
        <a:solidFill>
          <a:schemeClr val="tx1"/>
        </a:solidFill>
        <a:latin typeface="+mn-lt"/>
        <a:ea typeface="+mn-ea"/>
        <a:cs typeface="+mn-cs"/>
      </a:defRPr>
    </a:lvl2pPr>
    <a:lvl3pPr marL="3507730" algn="l" defTabSz="3507730" rtl="0" eaLnBrk="1" latinLnBrk="0" hangingPunct="1">
      <a:defRPr sz="6905" kern="1200">
        <a:solidFill>
          <a:schemeClr val="tx1"/>
        </a:solidFill>
        <a:latin typeface="+mn-lt"/>
        <a:ea typeface="+mn-ea"/>
        <a:cs typeface="+mn-cs"/>
      </a:defRPr>
    </a:lvl3pPr>
    <a:lvl4pPr marL="5261595" algn="l" defTabSz="3507730" rtl="0" eaLnBrk="1" latinLnBrk="0" hangingPunct="1">
      <a:defRPr sz="6905" kern="1200">
        <a:solidFill>
          <a:schemeClr val="tx1"/>
        </a:solidFill>
        <a:latin typeface="+mn-lt"/>
        <a:ea typeface="+mn-ea"/>
        <a:cs typeface="+mn-cs"/>
      </a:defRPr>
    </a:lvl4pPr>
    <a:lvl5pPr marL="7015460" algn="l" defTabSz="3507730" rtl="0" eaLnBrk="1" latinLnBrk="0" hangingPunct="1">
      <a:defRPr sz="6905" kern="1200">
        <a:solidFill>
          <a:schemeClr val="tx1"/>
        </a:solidFill>
        <a:latin typeface="+mn-lt"/>
        <a:ea typeface="+mn-ea"/>
        <a:cs typeface="+mn-cs"/>
      </a:defRPr>
    </a:lvl5pPr>
    <a:lvl6pPr marL="8769325" algn="l" defTabSz="3507730" rtl="0" eaLnBrk="1" latinLnBrk="0" hangingPunct="1">
      <a:defRPr sz="6905" kern="1200">
        <a:solidFill>
          <a:schemeClr val="tx1"/>
        </a:solidFill>
        <a:latin typeface="+mn-lt"/>
        <a:ea typeface="+mn-ea"/>
        <a:cs typeface="+mn-cs"/>
      </a:defRPr>
    </a:lvl6pPr>
    <a:lvl7pPr marL="10523190" algn="l" defTabSz="3507730" rtl="0" eaLnBrk="1" latinLnBrk="0" hangingPunct="1">
      <a:defRPr sz="6905" kern="1200">
        <a:solidFill>
          <a:schemeClr val="tx1"/>
        </a:solidFill>
        <a:latin typeface="+mn-lt"/>
        <a:ea typeface="+mn-ea"/>
        <a:cs typeface="+mn-cs"/>
      </a:defRPr>
    </a:lvl7pPr>
    <a:lvl8pPr marL="12277054" algn="l" defTabSz="3507730" rtl="0" eaLnBrk="1" latinLnBrk="0" hangingPunct="1">
      <a:defRPr sz="6905" kern="1200">
        <a:solidFill>
          <a:schemeClr val="tx1"/>
        </a:solidFill>
        <a:latin typeface="+mn-lt"/>
        <a:ea typeface="+mn-ea"/>
        <a:cs typeface="+mn-cs"/>
      </a:defRPr>
    </a:lvl8pPr>
    <a:lvl9pPr marL="14030919" algn="l" defTabSz="3507730" rtl="0" eaLnBrk="1" latinLnBrk="0" hangingPunct="1">
      <a:defRPr sz="6905"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4B42"/>
    <a:srgbClr val="143267"/>
    <a:srgbClr val="650E16"/>
    <a:srgbClr val="173872"/>
    <a:srgbClr val="7F121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0876"/>
    <p:restoredTop sz="94649"/>
  </p:normalViewPr>
  <p:slideViewPr>
    <p:cSldViewPr snapToGrid="0" snapToObjects="1">
      <p:cViewPr varScale="1">
        <p:scale>
          <a:sx n="21" d="100"/>
          <a:sy n="21" d="100"/>
        </p:scale>
        <p:origin x="3084" y="192"/>
      </p:cViewPr>
      <p:guideLst/>
    </p:cSldViewPr>
  </p:slideViewPr>
  <p:notesTextViewPr>
    <p:cViewPr>
      <p:scale>
        <a:sx n="1" d="1"/>
        <a:sy n="1" d="1"/>
      </p:scale>
      <p:origin x="0" y="0"/>
    </p:cViewPr>
  </p:notesTextViewPr>
  <p:notesViewPr>
    <p:cSldViewPr snapToGrid="0" snapToObjects="1" showGuides="1">
      <p:cViewPr varScale="1">
        <p:scale>
          <a:sx n="111" d="100"/>
          <a:sy n="111" d="100"/>
        </p:scale>
        <p:origin x="2976" y="224"/>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D7E20D5-EA67-014D-8B32-186C5E543144}" type="doc">
      <dgm:prSet loTypeId="urn:microsoft.com/office/officeart/2005/8/layout/process1" loCatId="" qsTypeId="urn:microsoft.com/office/officeart/2005/8/quickstyle/simple1" qsCatId="simple" csTypeId="urn:microsoft.com/office/officeart/2005/8/colors/colorful1" csCatId="colorful" phldr="1"/>
      <dgm:spPr/>
    </dgm:pt>
    <dgm:pt modelId="{DF6A438C-6CA5-E045-B502-8FF7FAB7B9EF}">
      <dgm:prSet phldrT="[Text]"/>
      <dgm:spPr>
        <a:solidFill>
          <a:schemeClr val="accent1"/>
        </a:solidFill>
        <a:ln>
          <a:noFill/>
        </a:ln>
      </dgm:spPr>
      <dgm:t>
        <a:bodyPr/>
        <a:lstStyle/>
        <a:p>
          <a:r>
            <a:rPr lang="en-GB" dirty="0" smtClean="0"/>
            <a:t>Step</a:t>
          </a:r>
        </a:p>
        <a:p>
          <a:r>
            <a:rPr lang="en-GB" dirty="0" smtClean="0"/>
            <a:t>1</a:t>
          </a:r>
          <a:endParaRPr lang="en-GB" dirty="0"/>
        </a:p>
      </dgm:t>
    </dgm:pt>
    <dgm:pt modelId="{2CF020E9-5E75-4941-8115-3AFD0A1D9AE5}" type="parTrans" cxnId="{3EDB0A39-DF45-E14B-803B-19AA30686C1F}">
      <dgm:prSet/>
      <dgm:spPr/>
      <dgm:t>
        <a:bodyPr/>
        <a:lstStyle/>
        <a:p>
          <a:endParaRPr lang="en-GB"/>
        </a:p>
      </dgm:t>
    </dgm:pt>
    <dgm:pt modelId="{2DD7337C-9DCA-C740-856A-4B911A3B192B}" type="sibTrans" cxnId="{3EDB0A39-DF45-E14B-803B-19AA30686C1F}">
      <dgm:prSet/>
      <dgm:spPr>
        <a:solidFill>
          <a:schemeClr val="accent1"/>
        </a:solidFill>
      </dgm:spPr>
      <dgm:t>
        <a:bodyPr/>
        <a:lstStyle/>
        <a:p>
          <a:endParaRPr lang="en-GB"/>
        </a:p>
      </dgm:t>
    </dgm:pt>
    <dgm:pt modelId="{3D4CC8E3-615F-6444-8DA6-3285FA7E0EEB}">
      <dgm:prSet phldrT="[Text]"/>
      <dgm:spPr>
        <a:solidFill>
          <a:schemeClr val="accent4"/>
        </a:solidFill>
        <a:ln>
          <a:noFill/>
        </a:ln>
      </dgm:spPr>
      <dgm:t>
        <a:bodyPr/>
        <a:lstStyle/>
        <a:p>
          <a:r>
            <a:rPr lang="en-GB" dirty="0" smtClean="0"/>
            <a:t>Step</a:t>
          </a:r>
        </a:p>
        <a:p>
          <a:r>
            <a:rPr lang="en-GB" dirty="0" smtClean="0"/>
            <a:t>2</a:t>
          </a:r>
          <a:endParaRPr lang="en-GB" dirty="0"/>
        </a:p>
      </dgm:t>
    </dgm:pt>
    <dgm:pt modelId="{E6D31B9D-23DD-ED4C-AFC1-AB2227352177}" type="parTrans" cxnId="{6F47C0B9-0BBC-BE4F-8145-AAC228487C36}">
      <dgm:prSet/>
      <dgm:spPr/>
      <dgm:t>
        <a:bodyPr/>
        <a:lstStyle/>
        <a:p>
          <a:endParaRPr lang="en-GB"/>
        </a:p>
      </dgm:t>
    </dgm:pt>
    <dgm:pt modelId="{E32736CF-4A6E-374B-8E03-03FC95328819}" type="sibTrans" cxnId="{6F47C0B9-0BBC-BE4F-8145-AAC228487C36}">
      <dgm:prSet/>
      <dgm:spPr>
        <a:solidFill>
          <a:schemeClr val="accent4"/>
        </a:solidFill>
      </dgm:spPr>
      <dgm:t>
        <a:bodyPr/>
        <a:lstStyle/>
        <a:p>
          <a:endParaRPr lang="en-GB"/>
        </a:p>
      </dgm:t>
    </dgm:pt>
    <dgm:pt modelId="{9A6C1622-85FC-2E49-9768-7B8C95C5B30D}">
      <dgm:prSet phldrT="[Text]"/>
      <dgm:spPr>
        <a:solidFill>
          <a:srgbClr val="650E16"/>
        </a:solidFill>
        <a:ln>
          <a:noFill/>
        </a:ln>
      </dgm:spPr>
      <dgm:t>
        <a:bodyPr/>
        <a:lstStyle/>
        <a:p>
          <a:r>
            <a:rPr lang="en-GB" dirty="0" smtClean="0"/>
            <a:t>Step</a:t>
          </a:r>
        </a:p>
        <a:p>
          <a:r>
            <a:rPr lang="en-GB" dirty="0" smtClean="0"/>
            <a:t>2a</a:t>
          </a:r>
          <a:endParaRPr lang="en-GB" dirty="0"/>
        </a:p>
      </dgm:t>
    </dgm:pt>
    <dgm:pt modelId="{920BEB24-B6F6-AD46-9712-1EB447EB2976}" type="parTrans" cxnId="{BB03E9BE-E400-A74A-9819-F820C0E270B0}">
      <dgm:prSet/>
      <dgm:spPr/>
      <dgm:t>
        <a:bodyPr/>
        <a:lstStyle/>
        <a:p>
          <a:endParaRPr lang="en-GB"/>
        </a:p>
      </dgm:t>
    </dgm:pt>
    <dgm:pt modelId="{13CEDDA6-B616-9940-BDFF-A631D5F1D947}" type="sibTrans" cxnId="{BB03E9BE-E400-A74A-9819-F820C0E270B0}">
      <dgm:prSet/>
      <dgm:spPr>
        <a:solidFill>
          <a:srgbClr val="650E16"/>
        </a:solidFill>
      </dgm:spPr>
      <dgm:t>
        <a:bodyPr/>
        <a:lstStyle/>
        <a:p>
          <a:endParaRPr lang="en-GB"/>
        </a:p>
      </dgm:t>
    </dgm:pt>
    <dgm:pt modelId="{B62B6586-5828-644E-822A-E74812C69ED6}">
      <dgm:prSet phldrT="[Text]"/>
      <dgm:spPr>
        <a:ln>
          <a:noFill/>
        </a:ln>
      </dgm:spPr>
      <dgm:t>
        <a:bodyPr/>
        <a:lstStyle/>
        <a:p>
          <a:r>
            <a:rPr lang="en-GB" dirty="0" smtClean="0"/>
            <a:t>Step</a:t>
          </a:r>
        </a:p>
        <a:p>
          <a:r>
            <a:rPr lang="en-GB" dirty="0" smtClean="0"/>
            <a:t>3</a:t>
          </a:r>
          <a:endParaRPr lang="en-GB" dirty="0"/>
        </a:p>
      </dgm:t>
    </dgm:pt>
    <dgm:pt modelId="{69BF9474-95B0-C54A-9531-FC8DB48DA413}" type="parTrans" cxnId="{D4B905F7-F390-294D-AC5B-85D956E402CE}">
      <dgm:prSet/>
      <dgm:spPr/>
      <dgm:t>
        <a:bodyPr/>
        <a:lstStyle/>
        <a:p>
          <a:endParaRPr lang="en-GB"/>
        </a:p>
      </dgm:t>
    </dgm:pt>
    <dgm:pt modelId="{64D7961E-C9AF-0249-8580-8CE3CBD42D13}" type="sibTrans" cxnId="{D4B905F7-F390-294D-AC5B-85D956E402CE}">
      <dgm:prSet/>
      <dgm:spPr/>
      <dgm:t>
        <a:bodyPr/>
        <a:lstStyle/>
        <a:p>
          <a:endParaRPr lang="en-GB"/>
        </a:p>
      </dgm:t>
    </dgm:pt>
    <dgm:pt modelId="{55095AAE-1FD7-7441-86BC-428BAD4984D1}">
      <dgm:prSet phldrT="[Text]"/>
      <dgm:spPr>
        <a:solidFill>
          <a:srgbClr val="143267"/>
        </a:solidFill>
        <a:ln>
          <a:noFill/>
        </a:ln>
      </dgm:spPr>
      <dgm:t>
        <a:bodyPr/>
        <a:lstStyle/>
        <a:p>
          <a:r>
            <a:rPr lang="en-GB" dirty="0" smtClean="0"/>
            <a:t>Step</a:t>
          </a:r>
        </a:p>
        <a:p>
          <a:r>
            <a:rPr lang="en-GB" dirty="0" smtClean="0"/>
            <a:t>3a</a:t>
          </a:r>
          <a:endParaRPr lang="en-GB" dirty="0"/>
        </a:p>
      </dgm:t>
    </dgm:pt>
    <dgm:pt modelId="{84CB7E0B-4DCE-8C43-954A-02DB7E335DC9}" type="parTrans" cxnId="{31C45848-FE32-8F41-A566-663E64363EB8}">
      <dgm:prSet/>
      <dgm:spPr/>
      <dgm:t>
        <a:bodyPr/>
        <a:lstStyle/>
        <a:p>
          <a:endParaRPr lang="en-GB"/>
        </a:p>
      </dgm:t>
    </dgm:pt>
    <dgm:pt modelId="{861AE254-9904-5347-AD74-64689587B989}" type="sibTrans" cxnId="{31C45848-FE32-8F41-A566-663E64363EB8}">
      <dgm:prSet/>
      <dgm:spPr/>
      <dgm:t>
        <a:bodyPr/>
        <a:lstStyle/>
        <a:p>
          <a:endParaRPr lang="en-GB"/>
        </a:p>
      </dgm:t>
    </dgm:pt>
    <dgm:pt modelId="{8FB84E10-0AD3-8C45-9848-E12D5391BDEE}" type="pres">
      <dgm:prSet presAssocID="{8D7E20D5-EA67-014D-8B32-186C5E543144}" presName="Name0" presStyleCnt="0">
        <dgm:presLayoutVars>
          <dgm:dir/>
          <dgm:resizeHandles val="exact"/>
        </dgm:presLayoutVars>
      </dgm:prSet>
      <dgm:spPr/>
    </dgm:pt>
    <dgm:pt modelId="{9E08B9E2-17C5-3049-8E13-DF70E9A81ACA}" type="pres">
      <dgm:prSet presAssocID="{DF6A438C-6CA5-E045-B502-8FF7FAB7B9EF}" presName="node" presStyleLbl="node1" presStyleIdx="0" presStyleCnt="5">
        <dgm:presLayoutVars>
          <dgm:bulletEnabled val="1"/>
        </dgm:presLayoutVars>
      </dgm:prSet>
      <dgm:spPr>
        <a:prstGeom prst="rect">
          <a:avLst/>
        </a:prstGeom>
      </dgm:spPr>
      <dgm:t>
        <a:bodyPr/>
        <a:lstStyle/>
        <a:p>
          <a:endParaRPr lang="en-GB"/>
        </a:p>
      </dgm:t>
    </dgm:pt>
    <dgm:pt modelId="{6C090FB3-E048-214A-A4F8-66D4A21352D9}" type="pres">
      <dgm:prSet presAssocID="{2DD7337C-9DCA-C740-856A-4B911A3B192B}" presName="sibTrans" presStyleLbl="sibTrans2D1" presStyleIdx="0" presStyleCnt="4"/>
      <dgm:spPr/>
      <dgm:t>
        <a:bodyPr/>
        <a:lstStyle/>
        <a:p>
          <a:endParaRPr lang="en-GB"/>
        </a:p>
      </dgm:t>
    </dgm:pt>
    <dgm:pt modelId="{5D0FE8B1-F3F7-444E-9187-F2E93FFA6F72}" type="pres">
      <dgm:prSet presAssocID="{2DD7337C-9DCA-C740-856A-4B911A3B192B}" presName="connectorText" presStyleLbl="sibTrans2D1" presStyleIdx="0" presStyleCnt="4"/>
      <dgm:spPr/>
      <dgm:t>
        <a:bodyPr/>
        <a:lstStyle/>
        <a:p>
          <a:endParaRPr lang="en-GB"/>
        </a:p>
      </dgm:t>
    </dgm:pt>
    <dgm:pt modelId="{AB634867-AD4C-FE44-AA18-CD0FEC0166D7}" type="pres">
      <dgm:prSet presAssocID="{3D4CC8E3-615F-6444-8DA6-3285FA7E0EEB}" presName="node" presStyleLbl="node1" presStyleIdx="1" presStyleCnt="5">
        <dgm:presLayoutVars>
          <dgm:bulletEnabled val="1"/>
        </dgm:presLayoutVars>
      </dgm:prSet>
      <dgm:spPr>
        <a:prstGeom prst="rect">
          <a:avLst/>
        </a:prstGeom>
      </dgm:spPr>
      <dgm:t>
        <a:bodyPr/>
        <a:lstStyle/>
        <a:p>
          <a:endParaRPr lang="en-GB"/>
        </a:p>
      </dgm:t>
    </dgm:pt>
    <dgm:pt modelId="{99680F52-31B8-534E-9008-96D992284CE4}" type="pres">
      <dgm:prSet presAssocID="{E32736CF-4A6E-374B-8E03-03FC95328819}" presName="sibTrans" presStyleLbl="sibTrans2D1" presStyleIdx="1" presStyleCnt="4"/>
      <dgm:spPr/>
      <dgm:t>
        <a:bodyPr/>
        <a:lstStyle/>
        <a:p>
          <a:endParaRPr lang="en-GB"/>
        </a:p>
      </dgm:t>
    </dgm:pt>
    <dgm:pt modelId="{8F598520-75E1-CB4F-9753-E3E2FDCD71D8}" type="pres">
      <dgm:prSet presAssocID="{E32736CF-4A6E-374B-8E03-03FC95328819}" presName="connectorText" presStyleLbl="sibTrans2D1" presStyleIdx="1" presStyleCnt="4"/>
      <dgm:spPr/>
      <dgm:t>
        <a:bodyPr/>
        <a:lstStyle/>
        <a:p>
          <a:endParaRPr lang="en-GB"/>
        </a:p>
      </dgm:t>
    </dgm:pt>
    <dgm:pt modelId="{7F4DE001-C581-4D44-9874-3AB5DFAD9F16}" type="pres">
      <dgm:prSet presAssocID="{9A6C1622-85FC-2E49-9768-7B8C95C5B30D}" presName="node" presStyleLbl="node1" presStyleIdx="2" presStyleCnt="5">
        <dgm:presLayoutVars>
          <dgm:bulletEnabled val="1"/>
        </dgm:presLayoutVars>
      </dgm:prSet>
      <dgm:spPr>
        <a:prstGeom prst="rect">
          <a:avLst/>
        </a:prstGeom>
      </dgm:spPr>
      <dgm:t>
        <a:bodyPr/>
        <a:lstStyle/>
        <a:p>
          <a:endParaRPr lang="en-GB"/>
        </a:p>
      </dgm:t>
    </dgm:pt>
    <dgm:pt modelId="{9CEE0ECB-E527-8D48-A59B-4F651FC83612}" type="pres">
      <dgm:prSet presAssocID="{13CEDDA6-B616-9940-BDFF-A631D5F1D947}" presName="sibTrans" presStyleLbl="sibTrans2D1" presStyleIdx="2" presStyleCnt="4"/>
      <dgm:spPr/>
      <dgm:t>
        <a:bodyPr/>
        <a:lstStyle/>
        <a:p>
          <a:endParaRPr lang="en-GB"/>
        </a:p>
      </dgm:t>
    </dgm:pt>
    <dgm:pt modelId="{CEB93CC2-D90A-464E-8C9A-F3190DF58F9E}" type="pres">
      <dgm:prSet presAssocID="{13CEDDA6-B616-9940-BDFF-A631D5F1D947}" presName="connectorText" presStyleLbl="sibTrans2D1" presStyleIdx="2" presStyleCnt="4"/>
      <dgm:spPr/>
      <dgm:t>
        <a:bodyPr/>
        <a:lstStyle/>
        <a:p>
          <a:endParaRPr lang="en-GB"/>
        </a:p>
      </dgm:t>
    </dgm:pt>
    <dgm:pt modelId="{F5971313-9EAA-4044-8148-DA6D337300ED}" type="pres">
      <dgm:prSet presAssocID="{B62B6586-5828-644E-822A-E74812C69ED6}" presName="node" presStyleLbl="node1" presStyleIdx="3" presStyleCnt="5">
        <dgm:presLayoutVars>
          <dgm:bulletEnabled val="1"/>
        </dgm:presLayoutVars>
      </dgm:prSet>
      <dgm:spPr>
        <a:prstGeom prst="rect">
          <a:avLst/>
        </a:prstGeom>
      </dgm:spPr>
      <dgm:t>
        <a:bodyPr/>
        <a:lstStyle/>
        <a:p>
          <a:endParaRPr lang="en-GB"/>
        </a:p>
      </dgm:t>
    </dgm:pt>
    <dgm:pt modelId="{DD18D50F-1D2A-BA41-BE2F-91293602B248}" type="pres">
      <dgm:prSet presAssocID="{64D7961E-C9AF-0249-8580-8CE3CBD42D13}" presName="sibTrans" presStyleLbl="sibTrans2D1" presStyleIdx="3" presStyleCnt="4"/>
      <dgm:spPr/>
      <dgm:t>
        <a:bodyPr/>
        <a:lstStyle/>
        <a:p>
          <a:endParaRPr lang="en-GB"/>
        </a:p>
      </dgm:t>
    </dgm:pt>
    <dgm:pt modelId="{489F2991-D822-614F-994E-67EE817C7163}" type="pres">
      <dgm:prSet presAssocID="{64D7961E-C9AF-0249-8580-8CE3CBD42D13}" presName="connectorText" presStyleLbl="sibTrans2D1" presStyleIdx="3" presStyleCnt="4"/>
      <dgm:spPr/>
      <dgm:t>
        <a:bodyPr/>
        <a:lstStyle/>
        <a:p>
          <a:endParaRPr lang="en-GB"/>
        </a:p>
      </dgm:t>
    </dgm:pt>
    <dgm:pt modelId="{DDD6A79E-63A0-2B4C-9D89-9DD314648A2A}" type="pres">
      <dgm:prSet presAssocID="{55095AAE-1FD7-7441-86BC-428BAD4984D1}" presName="node" presStyleLbl="node1" presStyleIdx="4" presStyleCnt="5">
        <dgm:presLayoutVars>
          <dgm:bulletEnabled val="1"/>
        </dgm:presLayoutVars>
      </dgm:prSet>
      <dgm:spPr>
        <a:prstGeom prst="rect">
          <a:avLst/>
        </a:prstGeom>
      </dgm:spPr>
      <dgm:t>
        <a:bodyPr/>
        <a:lstStyle/>
        <a:p>
          <a:endParaRPr lang="en-GB"/>
        </a:p>
      </dgm:t>
    </dgm:pt>
  </dgm:ptLst>
  <dgm:cxnLst>
    <dgm:cxn modelId="{BB03E9BE-E400-A74A-9819-F820C0E270B0}" srcId="{8D7E20D5-EA67-014D-8B32-186C5E543144}" destId="{9A6C1622-85FC-2E49-9768-7B8C95C5B30D}" srcOrd="2" destOrd="0" parTransId="{920BEB24-B6F6-AD46-9712-1EB447EB2976}" sibTransId="{13CEDDA6-B616-9940-BDFF-A631D5F1D947}"/>
    <dgm:cxn modelId="{016CA37A-FF94-C941-AABB-7B72031C6B1B}" type="presOf" srcId="{3D4CC8E3-615F-6444-8DA6-3285FA7E0EEB}" destId="{AB634867-AD4C-FE44-AA18-CD0FEC0166D7}" srcOrd="0" destOrd="0" presId="urn:microsoft.com/office/officeart/2005/8/layout/process1"/>
    <dgm:cxn modelId="{5114BB5B-B6B6-1D44-BE05-D9787EE38C7B}" type="presOf" srcId="{55095AAE-1FD7-7441-86BC-428BAD4984D1}" destId="{DDD6A79E-63A0-2B4C-9D89-9DD314648A2A}" srcOrd="0" destOrd="0" presId="urn:microsoft.com/office/officeart/2005/8/layout/process1"/>
    <dgm:cxn modelId="{D4B905F7-F390-294D-AC5B-85D956E402CE}" srcId="{8D7E20D5-EA67-014D-8B32-186C5E543144}" destId="{B62B6586-5828-644E-822A-E74812C69ED6}" srcOrd="3" destOrd="0" parTransId="{69BF9474-95B0-C54A-9531-FC8DB48DA413}" sibTransId="{64D7961E-C9AF-0249-8580-8CE3CBD42D13}"/>
    <dgm:cxn modelId="{1AAA9F1F-2BDF-FC4B-91A2-169611A54580}" type="presOf" srcId="{13CEDDA6-B616-9940-BDFF-A631D5F1D947}" destId="{CEB93CC2-D90A-464E-8C9A-F3190DF58F9E}" srcOrd="1" destOrd="0" presId="urn:microsoft.com/office/officeart/2005/8/layout/process1"/>
    <dgm:cxn modelId="{6F47C0B9-0BBC-BE4F-8145-AAC228487C36}" srcId="{8D7E20D5-EA67-014D-8B32-186C5E543144}" destId="{3D4CC8E3-615F-6444-8DA6-3285FA7E0EEB}" srcOrd="1" destOrd="0" parTransId="{E6D31B9D-23DD-ED4C-AFC1-AB2227352177}" sibTransId="{E32736CF-4A6E-374B-8E03-03FC95328819}"/>
    <dgm:cxn modelId="{290D38EA-8B17-7D45-B8B9-35D8ABCA595C}" type="presOf" srcId="{8D7E20D5-EA67-014D-8B32-186C5E543144}" destId="{8FB84E10-0AD3-8C45-9848-E12D5391BDEE}" srcOrd="0" destOrd="0" presId="urn:microsoft.com/office/officeart/2005/8/layout/process1"/>
    <dgm:cxn modelId="{6E8F401C-3283-7042-B4A6-30CCF32B8C82}" type="presOf" srcId="{E32736CF-4A6E-374B-8E03-03FC95328819}" destId="{99680F52-31B8-534E-9008-96D992284CE4}" srcOrd="0" destOrd="0" presId="urn:microsoft.com/office/officeart/2005/8/layout/process1"/>
    <dgm:cxn modelId="{7A18A017-8BB7-1342-9C95-AE920B60B2A6}" type="presOf" srcId="{64D7961E-C9AF-0249-8580-8CE3CBD42D13}" destId="{DD18D50F-1D2A-BA41-BE2F-91293602B248}" srcOrd="0" destOrd="0" presId="urn:microsoft.com/office/officeart/2005/8/layout/process1"/>
    <dgm:cxn modelId="{6BEF7D05-B1F2-3848-BDD9-13DAB86C6F0F}" type="presOf" srcId="{2DD7337C-9DCA-C740-856A-4B911A3B192B}" destId="{5D0FE8B1-F3F7-444E-9187-F2E93FFA6F72}" srcOrd="1" destOrd="0" presId="urn:microsoft.com/office/officeart/2005/8/layout/process1"/>
    <dgm:cxn modelId="{84EAB09C-B277-FB4B-9AFB-5126DD1FF985}" type="presOf" srcId="{9A6C1622-85FC-2E49-9768-7B8C95C5B30D}" destId="{7F4DE001-C581-4D44-9874-3AB5DFAD9F16}" srcOrd="0" destOrd="0" presId="urn:microsoft.com/office/officeart/2005/8/layout/process1"/>
    <dgm:cxn modelId="{29A730AD-047D-E04D-901D-49DABFE25C6D}" type="presOf" srcId="{2DD7337C-9DCA-C740-856A-4B911A3B192B}" destId="{6C090FB3-E048-214A-A4F8-66D4A21352D9}" srcOrd="0" destOrd="0" presId="urn:microsoft.com/office/officeart/2005/8/layout/process1"/>
    <dgm:cxn modelId="{31C45848-FE32-8F41-A566-663E64363EB8}" srcId="{8D7E20D5-EA67-014D-8B32-186C5E543144}" destId="{55095AAE-1FD7-7441-86BC-428BAD4984D1}" srcOrd="4" destOrd="0" parTransId="{84CB7E0B-4DCE-8C43-954A-02DB7E335DC9}" sibTransId="{861AE254-9904-5347-AD74-64689587B989}"/>
    <dgm:cxn modelId="{3EDB0A39-DF45-E14B-803B-19AA30686C1F}" srcId="{8D7E20D5-EA67-014D-8B32-186C5E543144}" destId="{DF6A438C-6CA5-E045-B502-8FF7FAB7B9EF}" srcOrd="0" destOrd="0" parTransId="{2CF020E9-5E75-4941-8115-3AFD0A1D9AE5}" sibTransId="{2DD7337C-9DCA-C740-856A-4B911A3B192B}"/>
    <dgm:cxn modelId="{AF565969-7C3E-D749-839E-07174221F1E9}" type="presOf" srcId="{13CEDDA6-B616-9940-BDFF-A631D5F1D947}" destId="{9CEE0ECB-E527-8D48-A59B-4F651FC83612}" srcOrd="0" destOrd="0" presId="urn:microsoft.com/office/officeart/2005/8/layout/process1"/>
    <dgm:cxn modelId="{19E12967-565C-C64F-9A15-C3CF2328C76D}" type="presOf" srcId="{B62B6586-5828-644E-822A-E74812C69ED6}" destId="{F5971313-9EAA-4044-8148-DA6D337300ED}" srcOrd="0" destOrd="0" presId="urn:microsoft.com/office/officeart/2005/8/layout/process1"/>
    <dgm:cxn modelId="{88CE38F1-7907-334E-99BB-BA627BB77B53}" type="presOf" srcId="{DF6A438C-6CA5-E045-B502-8FF7FAB7B9EF}" destId="{9E08B9E2-17C5-3049-8E13-DF70E9A81ACA}" srcOrd="0" destOrd="0" presId="urn:microsoft.com/office/officeart/2005/8/layout/process1"/>
    <dgm:cxn modelId="{3F232E96-A16A-6E4D-B91F-58429952418F}" type="presOf" srcId="{64D7961E-C9AF-0249-8580-8CE3CBD42D13}" destId="{489F2991-D822-614F-994E-67EE817C7163}" srcOrd="1" destOrd="0" presId="urn:microsoft.com/office/officeart/2005/8/layout/process1"/>
    <dgm:cxn modelId="{1EFCFDCF-FD07-4C4B-95E7-867A5FC0A1EA}" type="presOf" srcId="{E32736CF-4A6E-374B-8E03-03FC95328819}" destId="{8F598520-75E1-CB4F-9753-E3E2FDCD71D8}" srcOrd="1" destOrd="0" presId="urn:microsoft.com/office/officeart/2005/8/layout/process1"/>
    <dgm:cxn modelId="{3C6F1BEE-5107-204A-9A14-30B8A91CA87F}" type="presParOf" srcId="{8FB84E10-0AD3-8C45-9848-E12D5391BDEE}" destId="{9E08B9E2-17C5-3049-8E13-DF70E9A81ACA}" srcOrd="0" destOrd="0" presId="urn:microsoft.com/office/officeart/2005/8/layout/process1"/>
    <dgm:cxn modelId="{C3E843BC-5ACE-714D-91FE-841842968948}" type="presParOf" srcId="{8FB84E10-0AD3-8C45-9848-E12D5391BDEE}" destId="{6C090FB3-E048-214A-A4F8-66D4A21352D9}" srcOrd="1" destOrd="0" presId="urn:microsoft.com/office/officeart/2005/8/layout/process1"/>
    <dgm:cxn modelId="{97630C56-B369-6D43-9688-8F3E430F76EA}" type="presParOf" srcId="{6C090FB3-E048-214A-A4F8-66D4A21352D9}" destId="{5D0FE8B1-F3F7-444E-9187-F2E93FFA6F72}" srcOrd="0" destOrd="0" presId="urn:microsoft.com/office/officeart/2005/8/layout/process1"/>
    <dgm:cxn modelId="{78C04F95-843D-934A-B923-4068A7D2B67A}" type="presParOf" srcId="{8FB84E10-0AD3-8C45-9848-E12D5391BDEE}" destId="{AB634867-AD4C-FE44-AA18-CD0FEC0166D7}" srcOrd="2" destOrd="0" presId="urn:microsoft.com/office/officeart/2005/8/layout/process1"/>
    <dgm:cxn modelId="{0FD89CD8-26BE-3248-B566-886665DE0AF9}" type="presParOf" srcId="{8FB84E10-0AD3-8C45-9848-E12D5391BDEE}" destId="{99680F52-31B8-534E-9008-96D992284CE4}" srcOrd="3" destOrd="0" presId="urn:microsoft.com/office/officeart/2005/8/layout/process1"/>
    <dgm:cxn modelId="{B6604FD5-F85F-744A-B1D6-CE871045516B}" type="presParOf" srcId="{99680F52-31B8-534E-9008-96D992284CE4}" destId="{8F598520-75E1-CB4F-9753-E3E2FDCD71D8}" srcOrd="0" destOrd="0" presId="urn:microsoft.com/office/officeart/2005/8/layout/process1"/>
    <dgm:cxn modelId="{771F8CEF-7B79-1B4D-BBBE-131EDCB9D53C}" type="presParOf" srcId="{8FB84E10-0AD3-8C45-9848-E12D5391BDEE}" destId="{7F4DE001-C581-4D44-9874-3AB5DFAD9F16}" srcOrd="4" destOrd="0" presId="urn:microsoft.com/office/officeart/2005/8/layout/process1"/>
    <dgm:cxn modelId="{4E3DE39E-8523-C942-886C-2F3FB8676627}" type="presParOf" srcId="{8FB84E10-0AD3-8C45-9848-E12D5391BDEE}" destId="{9CEE0ECB-E527-8D48-A59B-4F651FC83612}" srcOrd="5" destOrd="0" presId="urn:microsoft.com/office/officeart/2005/8/layout/process1"/>
    <dgm:cxn modelId="{284348D2-3437-1D4A-905B-EFBCAD6B1BD9}" type="presParOf" srcId="{9CEE0ECB-E527-8D48-A59B-4F651FC83612}" destId="{CEB93CC2-D90A-464E-8C9A-F3190DF58F9E}" srcOrd="0" destOrd="0" presId="urn:microsoft.com/office/officeart/2005/8/layout/process1"/>
    <dgm:cxn modelId="{A45C9795-0928-6F46-8E9E-88F313E786B1}" type="presParOf" srcId="{8FB84E10-0AD3-8C45-9848-E12D5391BDEE}" destId="{F5971313-9EAA-4044-8148-DA6D337300ED}" srcOrd="6" destOrd="0" presId="urn:microsoft.com/office/officeart/2005/8/layout/process1"/>
    <dgm:cxn modelId="{C569666A-7B46-F347-8C2B-A3B2868A5AF6}" type="presParOf" srcId="{8FB84E10-0AD3-8C45-9848-E12D5391BDEE}" destId="{DD18D50F-1D2A-BA41-BE2F-91293602B248}" srcOrd="7" destOrd="0" presId="urn:microsoft.com/office/officeart/2005/8/layout/process1"/>
    <dgm:cxn modelId="{125C275B-C964-C442-B8D0-3AEB4F00272D}" type="presParOf" srcId="{DD18D50F-1D2A-BA41-BE2F-91293602B248}" destId="{489F2991-D822-614F-994E-67EE817C7163}" srcOrd="0" destOrd="0" presId="urn:microsoft.com/office/officeart/2005/8/layout/process1"/>
    <dgm:cxn modelId="{40C40D9D-163A-9E45-9E35-A68C899130B5}" type="presParOf" srcId="{8FB84E10-0AD3-8C45-9848-E12D5391BDEE}" destId="{DDD6A79E-63A0-2B4C-9D89-9DD314648A2A}" srcOrd="8" destOrd="0" presId="urn:microsoft.com/office/officeart/2005/8/layout/process1"/>
  </dgm:cxnLst>
  <dgm:bg/>
  <dgm:whole>
    <a:ln>
      <a:noFill/>
    </a:ln>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E08B9E2-17C5-3049-8E13-DF70E9A81ACA}">
      <dsp:nvSpPr>
        <dsp:cNvPr id="0" name=""/>
        <dsp:cNvSpPr/>
      </dsp:nvSpPr>
      <dsp:spPr>
        <a:xfrm>
          <a:off x="5964" y="1112718"/>
          <a:ext cx="1849044" cy="1109426"/>
        </a:xfrm>
        <a:prstGeom prst="rect">
          <a:avLst/>
        </a:prstGeom>
        <a:solidFill>
          <a:schemeClr val="accent1"/>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lvl="0" algn="ctr" defTabSz="1244600">
            <a:lnSpc>
              <a:spcPct val="90000"/>
            </a:lnSpc>
            <a:spcBef>
              <a:spcPct val="0"/>
            </a:spcBef>
            <a:spcAft>
              <a:spcPct val="35000"/>
            </a:spcAft>
          </a:pPr>
          <a:r>
            <a:rPr lang="en-GB" sz="2800" kern="1200" dirty="0" smtClean="0"/>
            <a:t>Step</a:t>
          </a:r>
        </a:p>
        <a:p>
          <a:pPr lvl="0" algn="ctr" defTabSz="1244600">
            <a:lnSpc>
              <a:spcPct val="90000"/>
            </a:lnSpc>
            <a:spcBef>
              <a:spcPct val="0"/>
            </a:spcBef>
            <a:spcAft>
              <a:spcPct val="35000"/>
            </a:spcAft>
          </a:pPr>
          <a:r>
            <a:rPr lang="en-GB" sz="2800" kern="1200" dirty="0" smtClean="0"/>
            <a:t>1</a:t>
          </a:r>
          <a:endParaRPr lang="en-GB" sz="2800" kern="1200" dirty="0"/>
        </a:p>
      </dsp:txBody>
      <dsp:txXfrm>
        <a:off x="5964" y="1112718"/>
        <a:ext cx="1849044" cy="1109426"/>
      </dsp:txXfrm>
    </dsp:sp>
    <dsp:sp modelId="{6C090FB3-E048-214A-A4F8-66D4A21352D9}">
      <dsp:nvSpPr>
        <dsp:cNvPr id="0" name=""/>
        <dsp:cNvSpPr/>
      </dsp:nvSpPr>
      <dsp:spPr>
        <a:xfrm>
          <a:off x="2039913" y="1438150"/>
          <a:ext cx="391997" cy="458563"/>
        </a:xfrm>
        <a:prstGeom prst="rightArrow">
          <a:avLst>
            <a:gd name="adj1" fmla="val 60000"/>
            <a:gd name="adj2" fmla="val 50000"/>
          </a:avLst>
        </a:prstGeom>
        <a:solidFill>
          <a:schemeClr val="accent1"/>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889000">
            <a:lnSpc>
              <a:spcPct val="90000"/>
            </a:lnSpc>
            <a:spcBef>
              <a:spcPct val="0"/>
            </a:spcBef>
            <a:spcAft>
              <a:spcPct val="35000"/>
            </a:spcAft>
          </a:pPr>
          <a:endParaRPr lang="en-GB" sz="2000" kern="1200"/>
        </a:p>
      </dsp:txBody>
      <dsp:txXfrm>
        <a:off x="2039913" y="1529863"/>
        <a:ext cx="274398" cy="275137"/>
      </dsp:txXfrm>
    </dsp:sp>
    <dsp:sp modelId="{AB634867-AD4C-FE44-AA18-CD0FEC0166D7}">
      <dsp:nvSpPr>
        <dsp:cNvPr id="0" name=""/>
        <dsp:cNvSpPr/>
      </dsp:nvSpPr>
      <dsp:spPr>
        <a:xfrm>
          <a:off x="2594627" y="1112718"/>
          <a:ext cx="1849044" cy="1109426"/>
        </a:xfrm>
        <a:prstGeom prst="rect">
          <a:avLst/>
        </a:prstGeom>
        <a:solidFill>
          <a:schemeClr val="accent4"/>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lvl="0" algn="ctr" defTabSz="1244600">
            <a:lnSpc>
              <a:spcPct val="90000"/>
            </a:lnSpc>
            <a:spcBef>
              <a:spcPct val="0"/>
            </a:spcBef>
            <a:spcAft>
              <a:spcPct val="35000"/>
            </a:spcAft>
          </a:pPr>
          <a:r>
            <a:rPr lang="en-GB" sz="2800" kern="1200" dirty="0" smtClean="0"/>
            <a:t>Step</a:t>
          </a:r>
        </a:p>
        <a:p>
          <a:pPr lvl="0" algn="ctr" defTabSz="1244600">
            <a:lnSpc>
              <a:spcPct val="90000"/>
            </a:lnSpc>
            <a:spcBef>
              <a:spcPct val="0"/>
            </a:spcBef>
            <a:spcAft>
              <a:spcPct val="35000"/>
            </a:spcAft>
          </a:pPr>
          <a:r>
            <a:rPr lang="en-GB" sz="2800" kern="1200" dirty="0" smtClean="0"/>
            <a:t>2</a:t>
          </a:r>
          <a:endParaRPr lang="en-GB" sz="2800" kern="1200" dirty="0"/>
        </a:p>
      </dsp:txBody>
      <dsp:txXfrm>
        <a:off x="2594627" y="1112718"/>
        <a:ext cx="1849044" cy="1109426"/>
      </dsp:txXfrm>
    </dsp:sp>
    <dsp:sp modelId="{99680F52-31B8-534E-9008-96D992284CE4}">
      <dsp:nvSpPr>
        <dsp:cNvPr id="0" name=""/>
        <dsp:cNvSpPr/>
      </dsp:nvSpPr>
      <dsp:spPr>
        <a:xfrm>
          <a:off x="4628576" y="1438150"/>
          <a:ext cx="391997" cy="458563"/>
        </a:xfrm>
        <a:prstGeom prst="rightArrow">
          <a:avLst>
            <a:gd name="adj1" fmla="val 60000"/>
            <a:gd name="adj2" fmla="val 50000"/>
          </a:avLst>
        </a:prstGeom>
        <a:solidFill>
          <a:schemeClr val="accent4"/>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889000">
            <a:lnSpc>
              <a:spcPct val="90000"/>
            </a:lnSpc>
            <a:spcBef>
              <a:spcPct val="0"/>
            </a:spcBef>
            <a:spcAft>
              <a:spcPct val="35000"/>
            </a:spcAft>
          </a:pPr>
          <a:endParaRPr lang="en-GB" sz="2000" kern="1200"/>
        </a:p>
      </dsp:txBody>
      <dsp:txXfrm>
        <a:off x="4628576" y="1529863"/>
        <a:ext cx="274398" cy="275137"/>
      </dsp:txXfrm>
    </dsp:sp>
    <dsp:sp modelId="{7F4DE001-C581-4D44-9874-3AB5DFAD9F16}">
      <dsp:nvSpPr>
        <dsp:cNvPr id="0" name=""/>
        <dsp:cNvSpPr/>
      </dsp:nvSpPr>
      <dsp:spPr>
        <a:xfrm>
          <a:off x="5183290" y="1112718"/>
          <a:ext cx="1849044" cy="1109426"/>
        </a:xfrm>
        <a:prstGeom prst="rect">
          <a:avLst/>
        </a:prstGeom>
        <a:solidFill>
          <a:srgbClr val="650E16"/>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lvl="0" algn="ctr" defTabSz="1244600">
            <a:lnSpc>
              <a:spcPct val="90000"/>
            </a:lnSpc>
            <a:spcBef>
              <a:spcPct val="0"/>
            </a:spcBef>
            <a:spcAft>
              <a:spcPct val="35000"/>
            </a:spcAft>
          </a:pPr>
          <a:r>
            <a:rPr lang="en-GB" sz="2800" kern="1200" dirty="0" smtClean="0"/>
            <a:t>Step</a:t>
          </a:r>
        </a:p>
        <a:p>
          <a:pPr lvl="0" algn="ctr" defTabSz="1244600">
            <a:lnSpc>
              <a:spcPct val="90000"/>
            </a:lnSpc>
            <a:spcBef>
              <a:spcPct val="0"/>
            </a:spcBef>
            <a:spcAft>
              <a:spcPct val="35000"/>
            </a:spcAft>
          </a:pPr>
          <a:r>
            <a:rPr lang="en-GB" sz="2800" kern="1200" dirty="0" smtClean="0"/>
            <a:t>2a</a:t>
          </a:r>
          <a:endParaRPr lang="en-GB" sz="2800" kern="1200" dirty="0"/>
        </a:p>
      </dsp:txBody>
      <dsp:txXfrm>
        <a:off x="5183290" y="1112718"/>
        <a:ext cx="1849044" cy="1109426"/>
      </dsp:txXfrm>
    </dsp:sp>
    <dsp:sp modelId="{9CEE0ECB-E527-8D48-A59B-4F651FC83612}">
      <dsp:nvSpPr>
        <dsp:cNvPr id="0" name=""/>
        <dsp:cNvSpPr/>
      </dsp:nvSpPr>
      <dsp:spPr>
        <a:xfrm>
          <a:off x="7217239" y="1438150"/>
          <a:ext cx="391997" cy="458563"/>
        </a:xfrm>
        <a:prstGeom prst="rightArrow">
          <a:avLst>
            <a:gd name="adj1" fmla="val 60000"/>
            <a:gd name="adj2" fmla="val 50000"/>
          </a:avLst>
        </a:prstGeom>
        <a:solidFill>
          <a:srgbClr val="650E16"/>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889000">
            <a:lnSpc>
              <a:spcPct val="90000"/>
            </a:lnSpc>
            <a:spcBef>
              <a:spcPct val="0"/>
            </a:spcBef>
            <a:spcAft>
              <a:spcPct val="35000"/>
            </a:spcAft>
          </a:pPr>
          <a:endParaRPr lang="en-GB" sz="2000" kern="1200"/>
        </a:p>
      </dsp:txBody>
      <dsp:txXfrm>
        <a:off x="7217239" y="1529863"/>
        <a:ext cx="274398" cy="275137"/>
      </dsp:txXfrm>
    </dsp:sp>
    <dsp:sp modelId="{F5971313-9EAA-4044-8148-DA6D337300ED}">
      <dsp:nvSpPr>
        <dsp:cNvPr id="0" name=""/>
        <dsp:cNvSpPr/>
      </dsp:nvSpPr>
      <dsp:spPr>
        <a:xfrm>
          <a:off x="7771952" y="1112718"/>
          <a:ext cx="1849044" cy="1109426"/>
        </a:xfrm>
        <a:prstGeom prst="rect">
          <a:avLst/>
        </a:prstGeom>
        <a:solidFill>
          <a:schemeClr val="accent5">
            <a:hueOff val="0"/>
            <a:satOff val="0"/>
            <a:lumOff val="0"/>
            <a:alphaOff val="0"/>
          </a:schemeClr>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lvl="0" algn="ctr" defTabSz="1244600">
            <a:lnSpc>
              <a:spcPct val="90000"/>
            </a:lnSpc>
            <a:spcBef>
              <a:spcPct val="0"/>
            </a:spcBef>
            <a:spcAft>
              <a:spcPct val="35000"/>
            </a:spcAft>
          </a:pPr>
          <a:r>
            <a:rPr lang="en-GB" sz="2800" kern="1200" dirty="0" smtClean="0"/>
            <a:t>Step</a:t>
          </a:r>
        </a:p>
        <a:p>
          <a:pPr lvl="0" algn="ctr" defTabSz="1244600">
            <a:lnSpc>
              <a:spcPct val="90000"/>
            </a:lnSpc>
            <a:spcBef>
              <a:spcPct val="0"/>
            </a:spcBef>
            <a:spcAft>
              <a:spcPct val="35000"/>
            </a:spcAft>
          </a:pPr>
          <a:r>
            <a:rPr lang="en-GB" sz="2800" kern="1200" dirty="0" smtClean="0"/>
            <a:t>3</a:t>
          </a:r>
          <a:endParaRPr lang="en-GB" sz="2800" kern="1200" dirty="0"/>
        </a:p>
      </dsp:txBody>
      <dsp:txXfrm>
        <a:off x="7771952" y="1112718"/>
        <a:ext cx="1849044" cy="1109426"/>
      </dsp:txXfrm>
    </dsp:sp>
    <dsp:sp modelId="{DD18D50F-1D2A-BA41-BE2F-91293602B248}">
      <dsp:nvSpPr>
        <dsp:cNvPr id="0" name=""/>
        <dsp:cNvSpPr/>
      </dsp:nvSpPr>
      <dsp:spPr>
        <a:xfrm>
          <a:off x="9805902" y="1438150"/>
          <a:ext cx="391997" cy="458563"/>
        </a:xfrm>
        <a:prstGeom prst="rightArrow">
          <a:avLst>
            <a:gd name="adj1" fmla="val 60000"/>
            <a:gd name="adj2" fmla="val 50000"/>
          </a:avLst>
        </a:prstGeom>
        <a:solidFill>
          <a:schemeClr val="accent5">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889000">
            <a:lnSpc>
              <a:spcPct val="90000"/>
            </a:lnSpc>
            <a:spcBef>
              <a:spcPct val="0"/>
            </a:spcBef>
            <a:spcAft>
              <a:spcPct val="35000"/>
            </a:spcAft>
          </a:pPr>
          <a:endParaRPr lang="en-GB" sz="2000" kern="1200"/>
        </a:p>
      </dsp:txBody>
      <dsp:txXfrm>
        <a:off x="9805902" y="1529863"/>
        <a:ext cx="274398" cy="275137"/>
      </dsp:txXfrm>
    </dsp:sp>
    <dsp:sp modelId="{DDD6A79E-63A0-2B4C-9D89-9DD314648A2A}">
      <dsp:nvSpPr>
        <dsp:cNvPr id="0" name=""/>
        <dsp:cNvSpPr/>
      </dsp:nvSpPr>
      <dsp:spPr>
        <a:xfrm>
          <a:off x="10360615" y="1112718"/>
          <a:ext cx="1849044" cy="1109426"/>
        </a:xfrm>
        <a:prstGeom prst="rect">
          <a:avLst/>
        </a:prstGeom>
        <a:solidFill>
          <a:srgbClr val="143267"/>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lvl="0" algn="ctr" defTabSz="1244600">
            <a:lnSpc>
              <a:spcPct val="90000"/>
            </a:lnSpc>
            <a:spcBef>
              <a:spcPct val="0"/>
            </a:spcBef>
            <a:spcAft>
              <a:spcPct val="35000"/>
            </a:spcAft>
          </a:pPr>
          <a:r>
            <a:rPr lang="en-GB" sz="2800" kern="1200" dirty="0" smtClean="0"/>
            <a:t>Step</a:t>
          </a:r>
        </a:p>
        <a:p>
          <a:pPr lvl="0" algn="ctr" defTabSz="1244600">
            <a:lnSpc>
              <a:spcPct val="90000"/>
            </a:lnSpc>
            <a:spcBef>
              <a:spcPct val="0"/>
            </a:spcBef>
            <a:spcAft>
              <a:spcPct val="35000"/>
            </a:spcAft>
          </a:pPr>
          <a:r>
            <a:rPr lang="en-GB" sz="2800" kern="1200" dirty="0" smtClean="0"/>
            <a:t>3a</a:t>
          </a:r>
          <a:endParaRPr lang="en-GB" sz="2800" kern="1200" dirty="0"/>
        </a:p>
      </dsp:txBody>
      <dsp:txXfrm>
        <a:off x="10360615" y="1112718"/>
        <a:ext cx="1849044" cy="1109426"/>
      </dsp:txXfrm>
    </dsp:sp>
  </dsp:spTree>
</dsp:drawing>
</file>

<file path=ppt/diagrams/layout1.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562CE40-023D-E144-8F8A-99D682DB0F07}" type="datetimeFigureOut">
              <a:rPr lang="en-GB" smtClean="0"/>
              <a:t>19/03/2019</a:t>
            </a:fld>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B9A7415-FB3C-AD47-B9A8-0742F1A15E77}" type="slidenum">
              <a:rPr lang="en-GB" smtClean="0"/>
              <a:t>‹#›</a:t>
            </a:fld>
            <a:endParaRPr lang="en-GB"/>
          </a:p>
        </p:txBody>
      </p:sp>
    </p:spTree>
    <p:extLst>
      <p:ext uri="{BB962C8B-B14F-4D97-AF65-F5344CB8AC3E}">
        <p14:creationId xmlns:p14="http://schemas.microsoft.com/office/powerpoint/2010/main" val="1821280532"/>
      </p:ext>
    </p:extLst>
  </p:cSld>
  <p:clrMap bg1="lt1" tx1="dk1" bg2="lt2" tx2="dk2" accent1="accent1" accent2="accent2" accent3="accent3" accent4="accent4" accent5="accent5" accent6="accent6" hlink="hlink" folHlink="folHlink"/>
  <p:notesStyle>
    <a:lvl1pPr marL="0" algn="l" defTabSz="3507730" rtl="0" eaLnBrk="1" latinLnBrk="0" hangingPunct="1">
      <a:defRPr sz="4603" kern="1200">
        <a:solidFill>
          <a:schemeClr val="tx1"/>
        </a:solidFill>
        <a:latin typeface="+mn-lt"/>
        <a:ea typeface="+mn-ea"/>
        <a:cs typeface="+mn-cs"/>
      </a:defRPr>
    </a:lvl1pPr>
    <a:lvl2pPr marL="1753865" algn="l" defTabSz="3507730" rtl="0" eaLnBrk="1" latinLnBrk="0" hangingPunct="1">
      <a:defRPr sz="4603" kern="1200">
        <a:solidFill>
          <a:schemeClr val="tx1"/>
        </a:solidFill>
        <a:latin typeface="+mn-lt"/>
        <a:ea typeface="+mn-ea"/>
        <a:cs typeface="+mn-cs"/>
      </a:defRPr>
    </a:lvl2pPr>
    <a:lvl3pPr marL="3507730" algn="l" defTabSz="3507730" rtl="0" eaLnBrk="1" latinLnBrk="0" hangingPunct="1">
      <a:defRPr sz="4603" kern="1200">
        <a:solidFill>
          <a:schemeClr val="tx1"/>
        </a:solidFill>
        <a:latin typeface="+mn-lt"/>
        <a:ea typeface="+mn-ea"/>
        <a:cs typeface="+mn-cs"/>
      </a:defRPr>
    </a:lvl3pPr>
    <a:lvl4pPr marL="5261595" algn="l" defTabSz="3507730" rtl="0" eaLnBrk="1" latinLnBrk="0" hangingPunct="1">
      <a:defRPr sz="4603" kern="1200">
        <a:solidFill>
          <a:schemeClr val="tx1"/>
        </a:solidFill>
        <a:latin typeface="+mn-lt"/>
        <a:ea typeface="+mn-ea"/>
        <a:cs typeface="+mn-cs"/>
      </a:defRPr>
    </a:lvl4pPr>
    <a:lvl5pPr marL="7015460" algn="l" defTabSz="3507730" rtl="0" eaLnBrk="1" latinLnBrk="0" hangingPunct="1">
      <a:defRPr sz="4603" kern="1200">
        <a:solidFill>
          <a:schemeClr val="tx1"/>
        </a:solidFill>
        <a:latin typeface="+mn-lt"/>
        <a:ea typeface="+mn-ea"/>
        <a:cs typeface="+mn-cs"/>
      </a:defRPr>
    </a:lvl5pPr>
    <a:lvl6pPr marL="8769325" algn="l" defTabSz="3507730" rtl="0" eaLnBrk="1" latinLnBrk="0" hangingPunct="1">
      <a:defRPr sz="4603" kern="1200">
        <a:solidFill>
          <a:schemeClr val="tx1"/>
        </a:solidFill>
        <a:latin typeface="+mn-lt"/>
        <a:ea typeface="+mn-ea"/>
        <a:cs typeface="+mn-cs"/>
      </a:defRPr>
    </a:lvl6pPr>
    <a:lvl7pPr marL="10523190" algn="l" defTabSz="3507730" rtl="0" eaLnBrk="1" latinLnBrk="0" hangingPunct="1">
      <a:defRPr sz="4603" kern="1200">
        <a:solidFill>
          <a:schemeClr val="tx1"/>
        </a:solidFill>
        <a:latin typeface="+mn-lt"/>
        <a:ea typeface="+mn-ea"/>
        <a:cs typeface="+mn-cs"/>
      </a:defRPr>
    </a:lvl7pPr>
    <a:lvl8pPr marL="12277054" algn="l" defTabSz="3507730" rtl="0" eaLnBrk="1" latinLnBrk="0" hangingPunct="1">
      <a:defRPr sz="4603" kern="1200">
        <a:solidFill>
          <a:schemeClr val="tx1"/>
        </a:solidFill>
        <a:latin typeface="+mn-lt"/>
        <a:ea typeface="+mn-ea"/>
        <a:cs typeface="+mn-cs"/>
      </a:defRPr>
    </a:lvl8pPr>
    <a:lvl9pPr marL="14030919" algn="l" defTabSz="3507730" rtl="0" eaLnBrk="1" latinLnBrk="0" hangingPunct="1">
      <a:defRPr sz="4603"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with vertical rules">
    <p:spTree>
      <p:nvGrpSpPr>
        <p:cNvPr id="1" name=""/>
        <p:cNvGrpSpPr/>
        <p:nvPr/>
      </p:nvGrpSpPr>
      <p:grpSpPr>
        <a:xfrm>
          <a:off x="0" y="0"/>
          <a:ext cx="0" cy="0"/>
          <a:chOff x="0" y="0"/>
          <a:chExt cx="0" cy="0"/>
        </a:xfrm>
      </p:grpSpPr>
      <p:sp>
        <p:nvSpPr>
          <p:cNvPr id="2" name="Title 1"/>
          <p:cNvSpPr>
            <a:spLocks noGrp="1"/>
          </p:cNvSpPr>
          <p:nvPr>
            <p:ph type="ctrTitle"/>
          </p:nvPr>
        </p:nvSpPr>
        <p:spPr>
          <a:xfrm>
            <a:off x="1567543" y="5004903"/>
            <a:ext cx="21146153" cy="4539144"/>
          </a:xfrm>
          <a:prstGeom prst="rect">
            <a:avLst/>
          </a:prstGeom>
        </p:spPr>
        <p:txBody>
          <a:bodyPr anchor="t"/>
          <a:lstStyle>
            <a:lvl1pPr algn="l">
              <a:lnSpc>
                <a:spcPts val="12500"/>
              </a:lnSpc>
              <a:defRPr sz="10000" b="1">
                <a:solidFill>
                  <a:schemeClr val="accent1"/>
                </a:solidFill>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1584841" y="9883488"/>
            <a:ext cx="21128855" cy="781158"/>
          </a:xfrm>
          <a:prstGeom prst="rect">
            <a:avLst/>
          </a:prstGeom>
        </p:spPr>
        <p:txBody>
          <a:bodyPr anchor="t"/>
          <a:lstStyle>
            <a:lvl1pPr marL="0" indent="0" algn="l">
              <a:buNone/>
              <a:defRPr sz="4600"/>
            </a:lvl1pPr>
            <a:lvl2pPr marL="1513743" indent="0" algn="ctr">
              <a:buNone/>
              <a:defRPr sz="6622"/>
            </a:lvl2pPr>
            <a:lvl3pPr marL="3027487" indent="0" algn="ctr">
              <a:buNone/>
              <a:defRPr sz="5960"/>
            </a:lvl3pPr>
            <a:lvl4pPr marL="4541230" indent="0" algn="ctr">
              <a:buNone/>
              <a:defRPr sz="5297"/>
            </a:lvl4pPr>
            <a:lvl5pPr marL="6054974" indent="0" algn="ctr">
              <a:buNone/>
              <a:defRPr sz="5297"/>
            </a:lvl5pPr>
            <a:lvl6pPr marL="7568717" indent="0" algn="ctr">
              <a:buNone/>
              <a:defRPr sz="5297"/>
            </a:lvl6pPr>
            <a:lvl7pPr marL="9082461" indent="0" algn="ctr">
              <a:buNone/>
              <a:defRPr sz="5297"/>
            </a:lvl7pPr>
            <a:lvl8pPr marL="10596204" indent="0" algn="ctr">
              <a:buNone/>
              <a:defRPr sz="5297"/>
            </a:lvl8pPr>
            <a:lvl9pPr marL="12109948" indent="0" algn="ctr">
              <a:buNone/>
              <a:defRPr sz="5297"/>
            </a:lvl9pPr>
          </a:lstStyle>
          <a:p>
            <a:r>
              <a:rPr lang="en-US" dirty="0" smtClean="0"/>
              <a:t>Click to edit Master subtitle style</a:t>
            </a:r>
            <a:endParaRPr lang="en-US" dirty="0"/>
          </a:p>
        </p:txBody>
      </p:sp>
      <p:sp>
        <p:nvSpPr>
          <p:cNvPr id="10" name="Text Placeholder 9"/>
          <p:cNvSpPr>
            <a:spLocks noGrp="1"/>
          </p:cNvSpPr>
          <p:nvPr>
            <p:ph type="body" sz="quarter" idx="13"/>
          </p:nvPr>
        </p:nvSpPr>
        <p:spPr>
          <a:xfrm>
            <a:off x="24104600" y="4401459"/>
            <a:ext cx="5181600" cy="1961242"/>
          </a:xfrm>
          <a:prstGeom prst="rect">
            <a:avLst/>
          </a:prstGeom>
        </p:spPr>
        <p:txBody>
          <a:bodyPr/>
          <a:lstStyle>
            <a:lvl1pPr marL="0" indent="0">
              <a:lnSpc>
                <a:spcPct val="100000"/>
              </a:lnSpc>
              <a:spcBef>
                <a:spcPts val="0"/>
              </a:spcBef>
              <a:buFontTx/>
              <a:buNone/>
              <a:defRPr sz="3500">
                <a:solidFill>
                  <a:schemeClr val="bg1"/>
                </a:solidFill>
              </a:defRPr>
            </a:lvl1pPr>
            <a:lvl2pPr marL="1513743" indent="0">
              <a:buFontTx/>
              <a:buNone/>
              <a:defRPr sz="3500">
                <a:solidFill>
                  <a:schemeClr val="bg1"/>
                </a:solidFill>
              </a:defRPr>
            </a:lvl2pPr>
            <a:lvl3pPr marL="3027487" indent="0">
              <a:buFontTx/>
              <a:buNone/>
              <a:defRPr sz="3500">
                <a:solidFill>
                  <a:schemeClr val="bg1"/>
                </a:solidFill>
              </a:defRPr>
            </a:lvl3pPr>
            <a:lvl4pPr marL="4541230" indent="0">
              <a:buFontTx/>
              <a:buNone/>
              <a:defRPr sz="3500">
                <a:solidFill>
                  <a:schemeClr val="bg1"/>
                </a:solidFill>
              </a:defRPr>
            </a:lvl4pPr>
            <a:lvl5pPr marL="6054974" indent="0">
              <a:buFontTx/>
              <a:buNone/>
              <a:defRPr sz="3500">
                <a:solidFill>
                  <a:schemeClr val="bg1"/>
                </a:solidFill>
              </a:defRPr>
            </a:lvl5pPr>
          </a:lstStyle>
          <a:p>
            <a:pPr lvl="0"/>
            <a:r>
              <a:rPr lang="en-US" dirty="0" smtClean="0"/>
              <a:t>Click to edit Master text styles</a:t>
            </a:r>
          </a:p>
        </p:txBody>
      </p:sp>
      <p:sp>
        <p:nvSpPr>
          <p:cNvPr id="12" name="Text Placeholder 11"/>
          <p:cNvSpPr>
            <a:spLocks noGrp="1"/>
          </p:cNvSpPr>
          <p:nvPr>
            <p:ph type="body" sz="quarter" idx="14"/>
          </p:nvPr>
        </p:nvSpPr>
        <p:spPr>
          <a:xfrm>
            <a:off x="18669000" y="42143363"/>
            <a:ext cx="10617200" cy="477837"/>
          </a:xfrm>
          <a:prstGeom prst="rect">
            <a:avLst/>
          </a:prstGeom>
        </p:spPr>
        <p:txBody>
          <a:bodyPr/>
          <a:lstStyle>
            <a:lvl1pPr marL="0" indent="0" algn="r">
              <a:buNone/>
              <a:defRPr sz="3000">
                <a:solidFill>
                  <a:schemeClr val="bg1"/>
                </a:solidFill>
              </a:defRPr>
            </a:lvl1pPr>
            <a:lvl2pPr marL="1513743" indent="0" algn="r">
              <a:buNone/>
              <a:defRPr sz="3000">
                <a:solidFill>
                  <a:schemeClr val="bg1"/>
                </a:solidFill>
              </a:defRPr>
            </a:lvl2pPr>
            <a:lvl3pPr marL="3027487" indent="0" algn="r">
              <a:buNone/>
              <a:defRPr sz="3000">
                <a:solidFill>
                  <a:schemeClr val="bg1"/>
                </a:solidFill>
              </a:defRPr>
            </a:lvl3pPr>
            <a:lvl4pPr marL="4541230" indent="0" algn="r">
              <a:buNone/>
              <a:defRPr sz="3000">
                <a:solidFill>
                  <a:schemeClr val="bg1"/>
                </a:solidFill>
              </a:defRPr>
            </a:lvl4pPr>
            <a:lvl5pPr marL="6054974" indent="0" algn="r">
              <a:buNone/>
              <a:defRPr sz="3000">
                <a:solidFill>
                  <a:schemeClr val="bg1"/>
                </a:solidFill>
              </a:defRPr>
            </a:lvl5pPr>
          </a:lstStyle>
          <a:p>
            <a:pPr lvl="0"/>
            <a:r>
              <a:rPr lang="en-US" dirty="0" smtClean="0"/>
              <a:t>Click to edit Master text styles</a:t>
            </a:r>
          </a:p>
        </p:txBody>
      </p:sp>
      <p:sp>
        <p:nvSpPr>
          <p:cNvPr id="14" name="Content Placeholder 13"/>
          <p:cNvSpPr>
            <a:spLocks noGrp="1"/>
          </p:cNvSpPr>
          <p:nvPr>
            <p:ph sz="quarter" idx="15"/>
          </p:nvPr>
        </p:nvSpPr>
        <p:spPr>
          <a:xfrm>
            <a:off x="1312863" y="16180816"/>
            <a:ext cx="13428662" cy="9423400"/>
          </a:xfrm>
          <a:prstGeom prst="rect">
            <a:avLst/>
          </a:prstGeom>
        </p:spPr>
        <p:txBody>
          <a:bodyPr lIns="360000" tIns="46800" rIns="360000"/>
          <a:lstStyle>
            <a:lvl1pPr marL="0" indent="0">
              <a:spcBef>
                <a:spcPts val="0"/>
              </a:spcBef>
              <a:spcAft>
                <a:spcPts val="3311"/>
              </a:spcAft>
              <a:buNone/>
              <a:defRPr sz="4200" b="1">
                <a:solidFill>
                  <a:schemeClr val="accent1"/>
                </a:solidFill>
              </a:defRPr>
            </a:lvl1pPr>
            <a:lvl2pPr marL="0" indent="0">
              <a:lnSpc>
                <a:spcPct val="100000"/>
              </a:lnSpc>
              <a:spcBef>
                <a:spcPts val="0"/>
              </a:spcBef>
              <a:spcAft>
                <a:spcPts val="4200"/>
              </a:spcAft>
              <a:buNone/>
              <a:defRPr sz="4000"/>
            </a:lvl2pPr>
            <a:lvl3pPr marL="360000">
              <a:defRPr sz="4000"/>
            </a:lvl3pPr>
            <a:lvl4pPr marL="360000">
              <a:defRPr sz="3200"/>
            </a:lvl4pPr>
            <a:lvl5pPr marL="360000">
              <a:defRPr sz="3200"/>
            </a:lvl5pPr>
          </a:lstStyle>
          <a:p>
            <a:pPr lvl="0"/>
            <a:r>
              <a:rPr lang="en-US" dirty="0" smtClean="0"/>
              <a:t>Click to edit Master text styles</a:t>
            </a:r>
          </a:p>
          <a:p>
            <a:pPr lvl="1"/>
            <a:r>
              <a:rPr lang="en-US" dirty="0" smtClean="0"/>
              <a:t>Second level</a:t>
            </a:r>
          </a:p>
          <a:p>
            <a:pPr lvl="2"/>
            <a:r>
              <a:rPr lang="en-US" dirty="0" smtClean="0"/>
              <a:t>Third level</a:t>
            </a:r>
          </a:p>
        </p:txBody>
      </p:sp>
      <p:sp>
        <p:nvSpPr>
          <p:cNvPr id="20" name="Text Placeholder 19"/>
          <p:cNvSpPr>
            <a:spLocks noGrp="1"/>
          </p:cNvSpPr>
          <p:nvPr>
            <p:ph type="body" sz="quarter" idx="16"/>
          </p:nvPr>
        </p:nvSpPr>
        <p:spPr>
          <a:xfrm>
            <a:off x="1584325" y="10683113"/>
            <a:ext cx="21129371" cy="784225"/>
          </a:xfrm>
          <a:prstGeom prst="rect">
            <a:avLst/>
          </a:prstGeom>
        </p:spPr>
        <p:txBody>
          <a:bodyPr/>
          <a:lstStyle>
            <a:lvl1pPr marL="0" indent="0">
              <a:buNone/>
              <a:defRPr sz="2600"/>
            </a:lvl1pPr>
          </a:lstStyle>
          <a:p>
            <a:pPr lvl="0"/>
            <a:r>
              <a:rPr lang="en-US" dirty="0" smtClean="0"/>
              <a:t>Click to edit Master text styles</a:t>
            </a:r>
          </a:p>
        </p:txBody>
      </p:sp>
      <p:sp>
        <p:nvSpPr>
          <p:cNvPr id="22" name="Text Placeholder 21"/>
          <p:cNvSpPr>
            <a:spLocks noGrp="1"/>
          </p:cNvSpPr>
          <p:nvPr>
            <p:ph type="body" sz="quarter" idx="17"/>
          </p:nvPr>
        </p:nvSpPr>
        <p:spPr>
          <a:xfrm>
            <a:off x="1312863" y="38894657"/>
            <a:ext cx="13428662" cy="2021568"/>
          </a:xfrm>
          <a:prstGeom prst="rect">
            <a:avLst/>
          </a:prstGeom>
        </p:spPr>
        <p:txBody>
          <a:bodyPr lIns="720000" tIns="46800" rIns="720000"/>
          <a:lstStyle>
            <a:lvl1pPr marL="0" indent="0">
              <a:lnSpc>
                <a:spcPct val="100000"/>
              </a:lnSpc>
              <a:buNone/>
              <a:defRPr sz="3400">
                <a:solidFill>
                  <a:schemeClr val="accent2"/>
                </a:solidFill>
              </a:defRPr>
            </a:lvl1pPr>
            <a:lvl2pPr>
              <a:defRPr sz="3400">
                <a:solidFill>
                  <a:schemeClr val="accent2"/>
                </a:solidFill>
              </a:defRPr>
            </a:lvl2pPr>
            <a:lvl3pPr>
              <a:defRPr sz="3400">
                <a:solidFill>
                  <a:schemeClr val="accent2"/>
                </a:solidFill>
              </a:defRPr>
            </a:lvl3pPr>
            <a:lvl4pPr>
              <a:defRPr sz="3400">
                <a:solidFill>
                  <a:schemeClr val="accent2"/>
                </a:solidFill>
              </a:defRPr>
            </a:lvl4pPr>
            <a:lvl5pPr>
              <a:defRPr sz="3400">
                <a:solidFill>
                  <a:schemeClr val="accent2"/>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5" name="Picture Placeholder 4"/>
          <p:cNvSpPr>
            <a:spLocks noGrp="1"/>
          </p:cNvSpPr>
          <p:nvPr>
            <p:ph type="pic" sz="quarter" idx="18"/>
          </p:nvPr>
        </p:nvSpPr>
        <p:spPr>
          <a:xfrm>
            <a:off x="13477875" y="785813"/>
            <a:ext cx="11174413" cy="2195512"/>
          </a:xfrm>
          <a:prstGeom prst="rect">
            <a:avLst/>
          </a:prstGeom>
        </p:spPr>
        <p:txBody>
          <a:bodyPr/>
          <a:lstStyle/>
          <a:p>
            <a:endParaRPr lang="en-GB" dirty="0"/>
          </a:p>
        </p:txBody>
      </p:sp>
      <p:cxnSp>
        <p:nvCxnSpPr>
          <p:cNvPr id="11" name="Straight Connector 10"/>
          <p:cNvCxnSpPr/>
          <p:nvPr userDrawn="1"/>
        </p:nvCxnSpPr>
        <p:spPr>
          <a:xfrm flipV="1">
            <a:off x="15125660" y="12004675"/>
            <a:ext cx="24338" cy="2891155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userDrawn="1"/>
        </p:nvCxnSpPr>
        <p:spPr>
          <a:xfrm flipV="1">
            <a:off x="29286200" y="12004675"/>
            <a:ext cx="0" cy="2891155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userDrawn="1"/>
        </p:nvCxnSpPr>
        <p:spPr>
          <a:xfrm flipV="1">
            <a:off x="939800" y="12004675"/>
            <a:ext cx="0" cy="2891155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8" name="Content Placeholder 7"/>
          <p:cNvSpPr>
            <a:spLocks noGrp="1"/>
          </p:cNvSpPr>
          <p:nvPr>
            <p:ph sz="quarter" idx="20"/>
          </p:nvPr>
        </p:nvSpPr>
        <p:spPr>
          <a:xfrm>
            <a:off x="1312863" y="26387425"/>
            <a:ext cx="13428662" cy="5780088"/>
          </a:xfrm>
          <a:prstGeom prst="rect">
            <a:avLst/>
          </a:prstGeom>
        </p:spPr>
        <p:txBody>
          <a:bodyPr/>
          <a:lstStyle>
            <a:lvl2pPr marL="1513743" indent="0">
              <a:buNone/>
              <a:defRPr/>
            </a:lvl2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19" name="Content Placeholder 13"/>
          <p:cNvSpPr>
            <a:spLocks noGrp="1"/>
          </p:cNvSpPr>
          <p:nvPr>
            <p:ph sz="quarter" idx="21"/>
          </p:nvPr>
        </p:nvSpPr>
        <p:spPr>
          <a:xfrm>
            <a:off x="1312863" y="12004675"/>
            <a:ext cx="13428662" cy="3437811"/>
          </a:xfrm>
          <a:prstGeom prst="rect">
            <a:avLst/>
          </a:prstGeom>
          <a:solidFill>
            <a:schemeClr val="accent6">
              <a:alpha val="50000"/>
            </a:schemeClr>
          </a:solidFill>
        </p:spPr>
        <p:txBody>
          <a:bodyPr lIns="360000" tIns="360000" rIns="360000" bIns="360000"/>
          <a:lstStyle>
            <a:lvl1pPr marL="0" indent="0">
              <a:spcBef>
                <a:spcPts val="0"/>
              </a:spcBef>
              <a:spcAft>
                <a:spcPts val="3311"/>
              </a:spcAft>
              <a:buNone/>
              <a:defRPr sz="4200" b="1">
                <a:solidFill>
                  <a:schemeClr val="bg1"/>
                </a:solidFill>
              </a:defRPr>
            </a:lvl1pPr>
            <a:lvl2pPr marL="0" indent="0">
              <a:lnSpc>
                <a:spcPct val="100000"/>
              </a:lnSpc>
              <a:spcBef>
                <a:spcPts val="0"/>
              </a:spcBef>
              <a:spcAft>
                <a:spcPts val="4200"/>
              </a:spcAft>
              <a:buNone/>
              <a:defRPr sz="4000"/>
            </a:lvl2pPr>
            <a:lvl3pPr marL="360000">
              <a:defRPr sz="4000"/>
            </a:lvl3pPr>
            <a:lvl4pPr marL="360000">
              <a:defRPr sz="3200"/>
            </a:lvl4pPr>
            <a:lvl5pPr marL="360000">
              <a:defRPr sz="3200"/>
            </a:lvl5pPr>
          </a:lstStyle>
          <a:p>
            <a:pPr lvl="0"/>
            <a:r>
              <a:rPr lang="en-US" dirty="0" smtClean="0"/>
              <a:t>Click to edit Master text styles</a:t>
            </a:r>
          </a:p>
          <a:p>
            <a:pPr lvl="1"/>
            <a:r>
              <a:rPr lang="en-US" dirty="0" smtClean="0"/>
              <a:t>Second level</a:t>
            </a:r>
          </a:p>
          <a:p>
            <a:pPr lvl="2"/>
            <a:r>
              <a:rPr lang="en-US" dirty="0" smtClean="0"/>
              <a:t>Third level</a:t>
            </a:r>
          </a:p>
        </p:txBody>
      </p:sp>
      <p:sp>
        <p:nvSpPr>
          <p:cNvPr id="21" name="TextBox 20"/>
          <p:cNvSpPr txBox="1"/>
          <p:nvPr userDrawn="1"/>
        </p:nvSpPr>
        <p:spPr>
          <a:xfrm>
            <a:off x="-8969829" y="38227574"/>
            <a:ext cx="8229600" cy="1938992"/>
          </a:xfrm>
          <a:prstGeom prst="rect">
            <a:avLst/>
          </a:prstGeom>
          <a:noFill/>
        </p:spPr>
        <p:txBody>
          <a:bodyPr wrap="square" rtlCol="0">
            <a:spAutoFit/>
          </a:bodyPr>
          <a:lstStyle/>
          <a:p>
            <a:pPr algn="r"/>
            <a:r>
              <a:rPr lang="en-GB" sz="4000" baseline="0" dirty="0" smtClean="0">
                <a:solidFill>
                  <a:schemeClr val="accent3">
                    <a:lumMod val="60000"/>
                    <a:lumOff val="40000"/>
                  </a:schemeClr>
                </a:solidFill>
              </a:rPr>
              <a:t>Vertical rules optional, </a:t>
            </a:r>
            <a:r>
              <a:rPr lang="en-GB" sz="4000" baseline="0" smtClean="0">
                <a:solidFill>
                  <a:schemeClr val="accent3">
                    <a:lumMod val="60000"/>
                    <a:lumOff val="40000"/>
                  </a:schemeClr>
                </a:solidFill>
              </a:rPr>
              <a:t>but encouraged (choose the other ‘slide layout’ if you don’t want them)</a:t>
            </a:r>
            <a:endParaRPr lang="en-GB" sz="4000" baseline="0" dirty="0" smtClean="0">
              <a:solidFill>
                <a:schemeClr val="accent3">
                  <a:lumMod val="60000"/>
                  <a:lumOff val="40000"/>
                </a:schemeClr>
              </a:solidFill>
            </a:endParaRPr>
          </a:p>
        </p:txBody>
      </p:sp>
      <p:sp>
        <p:nvSpPr>
          <p:cNvPr id="16" name="Picture Placeholder 4"/>
          <p:cNvSpPr>
            <a:spLocks noGrp="1"/>
          </p:cNvSpPr>
          <p:nvPr>
            <p:ph type="pic" sz="quarter" idx="26"/>
          </p:nvPr>
        </p:nvSpPr>
        <p:spPr>
          <a:xfrm>
            <a:off x="24104600" y="6638585"/>
            <a:ext cx="2136136" cy="2195512"/>
          </a:xfrm>
          <a:prstGeom prst="rect">
            <a:avLst/>
          </a:prstGeom>
        </p:spPr>
        <p:txBody>
          <a:bodyPr/>
          <a:lstStyle/>
          <a:p>
            <a:endParaRPr lang="en-GB"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without vertical rules">
    <p:spTree>
      <p:nvGrpSpPr>
        <p:cNvPr id="1" name=""/>
        <p:cNvGrpSpPr/>
        <p:nvPr/>
      </p:nvGrpSpPr>
      <p:grpSpPr>
        <a:xfrm>
          <a:off x="0" y="0"/>
          <a:ext cx="0" cy="0"/>
          <a:chOff x="0" y="0"/>
          <a:chExt cx="0" cy="0"/>
        </a:xfrm>
      </p:grpSpPr>
      <p:sp>
        <p:nvSpPr>
          <p:cNvPr id="2" name="Title 1"/>
          <p:cNvSpPr>
            <a:spLocks noGrp="1"/>
          </p:cNvSpPr>
          <p:nvPr>
            <p:ph type="ctrTitle"/>
          </p:nvPr>
        </p:nvSpPr>
        <p:spPr>
          <a:xfrm>
            <a:off x="1567543" y="5004903"/>
            <a:ext cx="21146153" cy="4539144"/>
          </a:xfrm>
          <a:prstGeom prst="rect">
            <a:avLst/>
          </a:prstGeom>
        </p:spPr>
        <p:txBody>
          <a:bodyPr anchor="t"/>
          <a:lstStyle>
            <a:lvl1pPr algn="l">
              <a:lnSpc>
                <a:spcPts val="12500"/>
              </a:lnSpc>
              <a:defRPr sz="10000" b="1">
                <a:solidFill>
                  <a:schemeClr val="accent1"/>
                </a:solidFill>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1584841" y="9883488"/>
            <a:ext cx="21128855" cy="781158"/>
          </a:xfrm>
          <a:prstGeom prst="rect">
            <a:avLst/>
          </a:prstGeom>
        </p:spPr>
        <p:txBody>
          <a:bodyPr anchor="t"/>
          <a:lstStyle>
            <a:lvl1pPr marL="0" indent="0" algn="l">
              <a:buNone/>
              <a:defRPr sz="4600"/>
            </a:lvl1pPr>
            <a:lvl2pPr marL="1513743" indent="0" algn="ctr">
              <a:buNone/>
              <a:defRPr sz="6622"/>
            </a:lvl2pPr>
            <a:lvl3pPr marL="3027487" indent="0" algn="ctr">
              <a:buNone/>
              <a:defRPr sz="5960"/>
            </a:lvl3pPr>
            <a:lvl4pPr marL="4541230" indent="0" algn="ctr">
              <a:buNone/>
              <a:defRPr sz="5297"/>
            </a:lvl4pPr>
            <a:lvl5pPr marL="6054974" indent="0" algn="ctr">
              <a:buNone/>
              <a:defRPr sz="5297"/>
            </a:lvl5pPr>
            <a:lvl6pPr marL="7568717" indent="0" algn="ctr">
              <a:buNone/>
              <a:defRPr sz="5297"/>
            </a:lvl6pPr>
            <a:lvl7pPr marL="9082461" indent="0" algn="ctr">
              <a:buNone/>
              <a:defRPr sz="5297"/>
            </a:lvl7pPr>
            <a:lvl8pPr marL="10596204" indent="0" algn="ctr">
              <a:buNone/>
              <a:defRPr sz="5297"/>
            </a:lvl8pPr>
            <a:lvl9pPr marL="12109948" indent="0" algn="ctr">
              <a:buNone/>
              <a:defRPr sz="5297"/>
            </a:lvl9pPr>
          </a:lstStyle>
          <a:p>
            <a:r>
              <a:rPr lang="en-US" dirty="0" smtClean="0"/>
              <a:t>Click to edit Master subtitle style</a:t>
            </a:r>
            <a:endParaRPr lang="en-US" dirty="0"/>
          </a:p>
        </p:txBody>
      </p:sp>
      <p:sp>
        <p:nvSpPr>
          <p:cNvPr id="12" name="Text Placeholder 11"/>
          <p:cNvSpPr>
            <a:spLocks noGrp="1"/>
          </p:cNvSpPr>
          <p:nvPr>
            <p:ph type="body" sz="quarter" idx="14"/>
          </p:nvPr>
        </p:nvSpPr>
        <p:spPr>
          <a:xfrm>
            <a:off x="18669000" y="42143363"/>
            <a:ext cx="10617200" cy="477837"/>
          </a:xfrm>
          <a:prstGeom prst="rect">
            <a:avLst/>
          </a:prstGeom>
        </p:spPr>
        <p:txBody>
          <a:bodyPr/>
          <a:lstStyle>
            <a:lvl1pPr marL="0" indent="0" algn="r">
              <a:buNone/>
              <a:defRPr sz="3000">
                <a:solidFill>
                  <a:schemeClr val="bg1"/>
                </a:solidFill>
              </a:defRPr>
            </a:lvl1pPr>
            <a:lvl2pPr marL="1513743" indent="0" algn="r">
              <a:buNone/>
              <a:defRPr sz="3000">
                <a:solidFill>
                  <a:schemeClr val="bg1"/>
                </a:solidFill>
              </a:defRPr>
            </a:lvl2pPr>
            <a:lvl3pPr marL="3027487" indent="0" algn="r">
              <a:buNone/>
              <a:defRPr sz="3000">
                <a:solidFill>
                  <a:schemeClr val="bg1"/>
                </a:solidFill>
              </a:defRPr>
            </a:lvl3pPr>
            <a:lvl4pPr marL="4541230" indent="0" algn="r">
              <a:buNone/>
              <a:defRPr sz="3000">
                <a:solidFill>
                  <a:schemeClr val="bg1"/>
                </a:solidFill>
              </a:defRPr>
            </a:lvl4pPr>
            <a:lvl5pPr marL="6054974" indent="0" algn="r">
              <a:buNone/>
              <a:defRPr sz="3000">
                <a:solidFill>
                  <a:schemeClr val="bg1"/>
                </a:solidFill>
              </a:defRPr>
            </a:lvl5pPr>
          </a:lstStyle>
          <a:p>
            <a:pPr lvl="0"/>
            <a:r>
              <a:rPr lang="en-US" dirty="0" smtClean="0"/>
              <a:t>Click to edit Master text styles</a:t>
            </a:r>
          </a:p>
        </p:txBody>
      </p:sp>
      <p:sp>
        <p:nvSpPr>
          <p:cNvPr id="14" name="Content Placeholder 13"/>
          <p:cNvSpPr>
            <a:spLocks noGrp="1"/>
          </p:cNvSpPr>
          <p:nvPr>
            <p:ph sz="quarter" idx="15"/>
          </p:nvPr>
        </p:nvSpPr>
        <p:spPr>
          <a:xfrm>
            <a:off x="1312863" y="16180816"/>
            <a:ext cx="13428662" cy="9423400"/>
          </a:xfrm>
          <a:prstGeom prst="rect">
            <a:avLst/>
          </a:prstGeom>
        </p:spPr>
        <p:txBody>
          <a:bodyPr lIns="360000" tIns="46800" rIns="360000"/>
          <a:lstStyle>
            <a:lvl1pPr marL="0" indent="0">
              <a:spcBef>
                <a:spcPts val="0"/>
              </a:spcBef>
              <a:spcAft>
                <a:spcPts val="3311"/>
              </a:spcAft>
              <a:buNone/>
              <a:defRPr sz="4200" b="1">
                <a:solidFill>
                  <a:schemeClr val="accent1"/>
                </a:solidFill>
              </a:defRPr>
            </a:lvl1pPr>
            <a:lvl2pPr marL="0" indent="0">
              <a:lnSpc>
                <a:spcPct val="100000"/>
              </a:lnSpc>
              <a:spcBef>
                <a:spcPts val="0"/>
              </a:spcBef>
              <a:spcAft>
                <a:spcPts val="4200"/>
              </a:spcAft>
              <a:buNone/>
              <a:defRPr sz="4000"/>
            </a:lvl2pPr>
            <a:lvl3pPr marL="360000">
              <a:defRPr sz="4000"/>
            </a:lvl3pPr>
            <a:lvl4pPr marL="360000">
              <a:defRPr sz="3200"/>
            </a:lvl4pPr>
            <a:lvl5pPr marL="360000">
              <a:defRPr sz="3200"/>
            </a:lvl5pPr>
          </a:lstStyle>
          <a:p>
            <a:pPr lvl="0"/>
            <a:r>
              <a:rPr lang="en-US" dirty="0" smtClean="0"/>
              <a:t>Click to edit Master text styles</a:t>
            </a:r>
          </a:p>
          <a:p>
            <a:pPr lvl="1"/>
            <a:r>
              <a:rPr lang="en-US" dirty="0" smtClean="0"/>
              <a:t>Second level</a:t>
            </a:r>
          </a:p>
          <a:p>
            <a:pPr lvl="2"/>
            <a:r>
              <a:rPr lang="en-US" dirty="0" smtClean="0"/>
              <a:t>Third level</a:t>
            </a:r>
          </a:p>
        </p:txBody>
      </p:sp>
      <p:sp>
        <p:nvSpPr>
          <p:cNvPr id="20" name="Text Placeholder 19"/>
          <p:cNvSpPr>
            <a:spLocks noGrp="1"/>
          </p:cNvSpPr>
          <p:nvPr>
            <p:ph type="body" sz="quarter" idx="16"/>
          </p:nvPr>
        </p:nvSpPr>
        <p:spPr>
          <a:xfrm>
            <a:off x="1584325" y="10683113"/>
            <a:ext cx="21129371" cy="784225"/>
          </a:xfrm>
          <a:prstGeom prst="rect">
            <a:avLst/>
          </a:prstGeom>
        </p:spPr>
        <p:txBody>
          <a:bodyPr/>
          <a:lstStyle>
            <a:lvl1pPr marL="0" indent="0">
              <a:buNone/>
              <a:defRPr sz="2600"/>
            </a:lvl1pPr>
          </a:lstStyle>
          <a:p>
            <a:pPr lvl="0"/>
            <a:r>
              <a:rPr lang="en-US" dirty="0" smtClean="0"/>
              <a:t>Click to edit Master </a:t>
            </a:r>
            <a:r>
              <a:rPr lang="en-US" smtClean="0"/>
              <a:t>text styles</a:t>
            </a:r>
            <a:endParaRPr lang="en-US" dirty="0" smtClean="0"/>
          </a:p>
        </p:txBody>
      </p:sp>
      <p:sp>
        <p:nvSpPr>
          <p:cNvPr id="22" name="Text Placeholder 21"/>
          <p:cNvSpPr>
            <a:spLocks noGrp="1"/>
          </p:cNvSpPr>
          <p:nvPr>
            <p:ph type="body" sz="quarter" idx="17"/>
          </p:nvPr>
        </p:nvSpPr>
        <p:spPr>
          <a:xfrm>
            <a:off x="1312863" y="38894657"/>
            <a:ext cx="13428662" cy="2021568"/>
          </a:xfrm>
          <a:prstGeom prst="rect">
            <a:avLst/>
          </a:prstGeom>
        </p:spPr>
        <p:txBody>
          <a:bodyPr lIns="720000" tIns="46800" rIns="720000"/>
          <a:lstStyle>
            <a:lvl1pPr marL="0" indent="0">
              <a:lnSpc>
                <a:spcPct val="100000"/>
              </a:lnSpc>
              <a:buNone/>
              <a:defRPr sz="3400">
                <a:solidFill>
                  <a:schemeClr val="accent2"/>
                </a:solidFill>
              </a:defRPr>
            </a:lvl1pPr>
            <a:lvl2pPr>
              <a:defRPr sz="3400">
                <a:solidFill>
                  <a:schemeClr val="accent2"/>
                </a:solidFill>
              </a:defRPr>
            </a:lvl2pPr>
            <a:lvl3pPr>
              <a:defRPr sz="3400">
                <a:solidFill>
                  <a:schemeClr val="accent2"/>
                </a:solidFill>
              </a:defRPr>
            </a:lvl3pPr>
            <a:lvl4pPr>
              <a:defRPr sz="3400">
                <a:solidFill>
                  <a:schemeClr val="accent2"/>
                </a:solidFill>
              </a:defRPr>
            </a:lvl4pPr>
            <a:lvl5pPr>
              <a:defRPr sz="3400">
                <a:solidFill>
                  <a:schemeClr val="accent2"/>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5" name="Picture Placeholder 4"/>
          <p:cNvSpPr>
            <a:spLocks noGrp="1"/>
          </p:cNvSpPr>
          <p:nvPr>
            <p:ph type="pic" sz="quarter" idx="18"/>
          </p:nvPr>
        </p:nvSpPr>
        <p:spPr>
          <a:xfrm>
            <a:off x="13477875" y="785813"/>
            <a:ext cx="11174413" cy="2195512"/>
          </a:xfrm>
          <a:prstGeom prst="rect">
            <a:avLst/>
          </a:prstGeom>
        </p:spPr>
        <p:txBody>
          <a:bodyPr/>
          <a:lstStyle/>
          <a:p>
            <a:endParaRPr lang="en-GB" dirty="0"/>
          </a:p>
        </p:txBody>
      </p:sp>
      <p:sp>
        <p:nvSpPr>
          <p:cNvPr id="8" name="Content Placeholder 7"/>
          <p:cNvSpPr>
            <a:spLocks noGrp="1"/>
          </p:cNvSpPr>
          <p:nvPr>
            <p:ph sz="quarter" idx="20"/>
          </p:nvPr>
        </p:nvSpPr>
        <p:spPr>
          <a:xfrm>
            <a:off x="1312863" y="26387425"/>
            <a:ext cx="13428662" cy="5780088"/>
          </a:xfrm>
          <a:prstGeom prst="rect">
            <a:avLst/>
          </a:prstGeom>
        </p:spPr>
        <p:txBody>
          <a:bodyPr/>
          <a:lstStyle>
            <a:lvl2pPr marL="1513743" indent="0">
              <a:buNone/>
              <a:defRPr/>
            </a:lvl2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19" name="Content Placeholder 13"/>
          <p:cNvSpPr>
            <a:spLocks noGrp="1"/>
          </p:cNvSpPr>
          <p:nvPr>
            <p:ph sz="quarter" idx="21"/>
          </p:nvPr>
        </p:nvSpPr>
        <p:spPr>
          <a:xfrm>
            <a:off x="1312863" y="12004675"/>
            <a:ext cx="13428662" cy="3437811"/>
          </a:xfrm>
          <a:prstGeom prst="rect">
            <a:avLst/>
          </a:prstGeom>
          <a:solidFill>
            <a:schemeClr val="accent6">
              <a:alpha val="50000"/>
            </a:schemeClr>
          </a:solidFill>
        </p:spPr>
        <p:txBody>
          <a:bodyPr lIns="360000" tIns="360000" rIns="360000" bIns="360000"/>
          <a:lstStyle>
            <a:lvl1pPr marL="0" indent="0">
              <a:spcBef>
                <a:spcPts val="0"/>
              </a:spcBef>
              <a:spcAft>
                <a:spcPts val="3311"/>
              </a:spcAft>
              <a:buNone/>
              <a:defRPr sz="4200" b="1">
                <a:solidFill>
                  <a:schemeClr val="bg1"/>
                </a:solidFill>
              </a:defRPr>
            </a:lvl1pPr>
            <a:lvl2pPr marL="0" indent="0">
              <a:lnSpc>
                <a:spcPct val="100000"/>
              </a:lnSpc>
              <a:spcBef>
                <a:spcPts val="0"/>
              </a:spcBef>
              <a:spcAft>
                <a:spcPts val="4200"/>
              </a:spcAft>
              <a:buNone/>
              <a:defRPr sz="4000"/>
            </a:lvl2pPr>
            <a:lvl3pPr marL="360000">
              <a:defRPr sz="4000"/>
            </a:lvl3pPr>
            <a:lvl4pPr marL="360000">
              <a:defRPr sz="3200"/>
            </a:lvl4pPr>
            <a:lvl5pPr marL="360000">
              <a:defRPr sz="3200"/>
            </a:lvl5pPr>
          </a:lstStyle>
          <a:p>
            <a:pPr lvl="0"/>
            <a:r>
              <a:rPr lang="en-US" dirty="0" smtClean="0"/>
              <a:t>Click to edit Master text styles</a:t>
            </a:r>
          </a:p>
          <a:p>
            <a:pPr lvl="1"/>
            <a:r>
              <a:rPr lang="en-US" dirty="0" smtClean="0"/>
              <a:t>Second level</a:t>
            </a:r>
          </a:p>
          <a:p>
            <a:pPr lvl="2"/>
            <a:r>
              <a:rPr lang="en-US" dirty="0" smtClean="0"/>
              <a:t>Third level</a:t>
            </a:r>
          </a:p>
        </p:txBody>
      </p:sp>
      <p:sp>
        <p:nvSpPr>
          <p:cNvPr id="13" name="Text Placeholder 9"/>
          <p:cNvSpPr>
            <a:spLocks noGrp="1"/>
          </p:cNvSpPr>
          <p:nvPr>
            <p:ph type="body" sz="quarter" idx="13"/>
          </p:nvPr>
        </p:nvSpPr>
        <p:spPr>
          <a:xfrm>
            <a:off x="24104600" y="4401459"/>
            <a:ext cx="5181600" cy="1961242"/>
          </a:xfrm>
          <a:prstGeom prst="rect">
            <a:avLst/>
          </a:prstGeom>
        </p:spPr>
        <p:txBody>
          <a:bodyPr/>
          <a:lstStyle>
            <a:lvl1pPr marL="0" indent="0">
              <a:lnSpc>
                <a:spcPct val="100000"/>
              </a:lnSpc>
              <a:spcBef>
                <a:spcPts val="0"/>
              </a:spcBef>
              <a:buFontTx/>
              <a:buNone/>
              <a:defRPr sz="3500">
                <a:solidFill>
                  <a:schemeClr val="bg1"/>
                </a:solidFill>
              </a:defRPr>
            </a:lvl1pPr>
            <a:lvl2pPr marL="1513743" indent="0">
              <a:buFontTx/>
              <a:buNone/>
              <a:defRPr sz="3500">
                <a:solidFill>
                  <a:schemeClr val="bg1"/>
                </a:solidFill>
              </a:defRPr>
            </a:lvl2pPr>
            <a:lvl3pPr marL="3027487" indent="0">
              <a:buFontTx/>
              <a:buNone/>
              <a:defRPr sz="3500">
                <a:solidFill>
                  <a:schemeClr val="bg1"/>
                </a:solidFill>
              </a:defRPr>
            </a:lvl3pPr>
            <a:lvl4pPr marL="4541230" indent="0">
              <a:buFontTx/>
              <a:buNone/>
              <a:defRPr sz="3500">
                <a:solidFill>
                  <a:schemeClr val="bg1"/>
                </a:solidFill>
              </a:defRPr>
            </a:lvl4pPr>
            <a:lvl5pPr marL="6054974" indent="0">
              <a:buFontTx/>
              <a:buNone/>
              <a:defRPr sz="3500">
                <a:solidFill>
                  <a:schemeClr val="bg1"/>
                </a:solidFill>
              </a:defRPr>
            </a:lvl5pPr>
          </a:lstStyle>
          <a:p>
            <a:pPr lvl="0"/>
            <a:r>
              <a:rPr lang="en-US" dirty="0" smtClean="0"/>
              <a:t>Click to edit Master text styles</a:t>
            </a:r>
          </a:p>
        </p:txBody>
      </p:sp>
      <p:sp>
        <p:nvSpPr>
          <p:cNvPr id="15" name="Picture Placeholder 4"/>
          <p:cNvSpPr>
            <a:spLocks noGrp="1"/>
          </p:cNvSpPr>
          <p:nvPr>
            <p:ph type="pic" sz="quarter" idx="26"/>
          </p:nvPr>
        </p:nvSpPr>
        <p:spPr>
          <a:xfrm>
            <a:off x="24104600" y="6638585"/>
            <a:ext cx="2136136" cy="2195512"/>
          </a:xfrm>
          <a:prstGeom prst="rect">
            <a:avLst/>
          </a:prstGeom>
        </p:spPr>
        <p:txBody>
          <a:bodyPr/>
          <a:lstStyle/>
          <a:p>
            <a:endParaRPr lang="en-GB" dirty="0"/>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2.png"/><Relationship Id="rId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extBox 1"/>
          <p:cNvSpPr txBox="1"/>
          <p:nvPr userDrawn="1"/>
        </p:nvSpPr>
        <p:spPr>
          <a:xfrm>
            <a:off x="-10363200" y="5921829"/>
            <a:ext cx="9622971" cy="1323439"/>
          </a:xfrm>
          <a:prstGeom prst="rect">
            <a:avLst/>
          </a:prstGeom>
          <a:noFill/>
        </p:spPr>
        <p:txBody>
          <a:bodyPr wrap="square" rtlCol="0">
            <a:spAutoFit/>
          </a:bodyPr>
          <a:lstStyle/>
          <a:p>
            <a:pPr algn="r"/>
            <a:r>
              <a:rPr lang="en-GB" sz="4000" baseline="0" dirty="0" smtClean="0">
                <a:solidFill>
                  <a:schemeClr val="accent2"/>
                </a:solidFill>
              </a:rPr>
              <a:t>Title in sentence case (capitalise first letter)</a:t>
            </a:r>
            <a:endParaRPr lang="en-GB" sz="4000" baseline="0" dirty="0">
              <a:solidFill>
                <a:schemeClr val="accent2"/>
              </a:solidFill>
            </a:endParaRPr>
          </a:p>
        </p:txBody>
      </p:sp>
      <p:sp>
        <p:nvSpPr>
          <p:cNvPr id="4" name="TextBox 3"/>
          <p:cNvSpPr txBox="1"/>
          <p:nvPr userDrawn="1"/>
        </p:nvSpPr>
        <p:spPr>
          <a:xfrm rot="10800000" flipV="1">
            <a:off x="10450285" y="-3226162"/>
            <a:ext cx="16676916" cy="2554545"/>
          </a:xfrm>
          <a:prstGeom prst="rect">
            <a:avLst/>
          </a:prstGeom>
          <a:noFill/>
        </p:spPr>
        <p:txBody>
          <a:bodyPr wrap="square" rtlCol="0">
            <a:spAutoFit/>
          </a:bodyPr>
          <a:lstStyle/>
          <a:p>
            <a:pPr algn="ctr"/>
            <a:r>
              <a:rPr lang="en-GB" sz="4000" baseline="0" dirty="0" smtClean="0">
                <a:solidFill>
                  <a:schemeClr val="accent2"/>
                </a:solidFill>
              </a:rPr>
              <a:t>Logos of collaborators go here (see folder of premade combos). If you add a more exotic logo, either make a raster first with dimensions 310mm x 60mm (export at high resolution) or insert it and use picture format &gt; crop &gt; fit to preserve the size and shape of the box.</a:t>
            </a:r>
            <a:endParaRPr lang="en-GB" sz="4000" baseline="0" dirty="0">
              <a:solidFill>
                <a:schemeClr val="accent2"/>
              </a:solidFill>
            </a:endParaRPr>
          </a:p>
        </p:txBody>
      </p:sp>
      <p:sp>
        <p:nvSpPr>
          <p:cNvPr id="5" name="TextBox 4"/>
          <p:cNvSpPr txBox="1"/>
          <p:nvPr userDrawn="1"/>
        </p:nvSpPr>
        <p:spPr>
          <a:xfrm>
            <a:off x="30741257" y="5921829"/>
            <a:ext cx="9622971" cy="3170099"/>
          </a:xfrm>
          <a:prstGeom prst="rect">
            <a:avLst/>
          </a:prstGeom>
          <a:noFill/>
        </p:spPr>
        <p:txBody>
          <a:bodyPr wrap="square" rtlCol="0">
            <a:spAutoFit/>
          </a:bodyPr>
          <a:lstStyle/>
          <a:p>
            <a:pPr algn="l"/>
            <a:r>
              <a:rPr lang="en-GB" sz="4000" baseline="0" dirty="0" smtClean="0">
                <a:solidFill>
                  <a:schemeClr val="accent2"/>
                </a:solidFill>
              </a:rPr>
              <a:t>Author contact details go here, if you want a QR code, it can go here too.</a:t>
            </a:r>
          </a:p>
          <a:p>
            <a:pPr algn="l"/>
            <a:endParaRPr lang="en-GB" sz="4000" baseline="0" dirty="0" smtClean="0">
              <a:solidFill>
                <a:schemeClr val="accent2"/>
              </a:solidFill>
            </a:endParaRPr>
          </a:p>
          <a:p>
            <a:pPr algn="l"/>
            <a:r>
              <a:rPr lang="en-GB" sz="4000" baseline="0" dirty="0" smtClean="0">
                <a:solidFill>
                  <a:schemeClr val="accent2"/>
                </a:solidFill>
              </a:rPr>
              <a:t>Long email address? Make the font smaller for all content here until it fits.</a:t>
            </a:r>
          </a:p>
        </p:txBody>
      </p:sp>
      <p:sp>
        <p:nvSpPr>
          <p:cNvPr id="6" name="TextBox 5"/>
          <p:cNvSpPr txBox="1"/>
          <p:nvPr userDrawn="1"/>
        </p:nvSpPr>
        <p:spPr>
          <a:xfrm>
            <a:off x="30741257" y="9666513"/>
            <a:ext cx="9622971" cy="3785652"/>
          </a:xfrm>
          <a:prstGeom prst="rect">
            <a:avLst/>
          </a:prstGeom>
          <a:noFill/>
        </p:spPr>
        <p:txBody>
          <a:bodyPr wrap="square" rtlCol="0">
            <a:spAutoFit/>
          </a:bodyPr>
          <a:lstStyle/>
          <a:p>
            <a:pPr algn="l"/>
            <a:r>
              <a:rPr lang="en-GB" sz="4000" baseline="0" dirty="0" smtClean="0">
                <a:solidFill>
                  <a:schemeClr val="accent2"/>
                </a:solidFill>
              </a:rPr>
              <a:t>Long title or many authors?</a:t>
            </a:r>
          </a:p>
          <a:p>
            <a:pPr algn="l"/>
            <a:r>
              <a:rPr lang="en-GB" sz="4000" baseline="0" dirty="0" smtClean="0">
                <a:solidFill>
                  <a:schemeClr val="accent2"/>
                </a:solidFill>
              </a:rPr>
              <a:t>Leave the green box alone. It is ok if the authors and affiliations extend below the bottom of the green block. There should still be 30mm of white space between the affiliations and the content. </a:t>
            </a:r>
          </a:p>
        </p:txBody>
      </p:sp>
      <p:sp>
        <p:nvSpPr>
          <p:cNvPr id="8" name="TextBox 7"/>
          <p:cNvSpPr txBox="1"/>
          <p:nvPr userDrawn="1"/>
        </p:nvSpPr>
        <p:spPr>
          <a:xfrm>
            <a:off x="30741257" y="41505345"/>
            <a:ext cx="9622971" cy="1938992"/>
          </a:xfrm>
          <a:prstGeom prst="rect">
            <a:avLst/>
          </a:prstGeom>
          <a:noFill/>
        </p:spPr>
        <p:txBody>
          <a:bodyPr wrap="square" rtlCol="0">
            <a:spAutoFit/>
          </a:bodyPr>
          <a:lstStyle/>
          <a:p>
            <a:pPr algn="l"/>
            <a:r>
              <a:rPr lang="en-GB" sz="4000" baseline="0" dirty="0" smtClean="0">
                <a:solidFill>
                  <a:schemeClr val="accent2"/>
                </a:solidFill>
              </a:rPr>
              <a:t>URLs about this project, e.g. OSF.</a:t>
            </a:r>
          </a:p>
          <a:p>
            <a:pPr algn="l"/>
            <a:r>
              <a:rPr lang="en-GB" sz="4000" baseline="0" dirty="0" smtClean="0">
                <a:solidFill>
                  <a:schemeClr val="accent2"/>
                </a:solidFill>
              </a:rPr>
              <a:t>nothing to say here? Leave the green bar</a:t>
            </a:r>
          </a:p>
          <a:p>
            <a:pPr algn="l"/>
            <a:r>
              <a:rPr lang="en-GB" sz="4000" baseline="0" dirty="0" smtClean="0">
                <a:solidFill>
                  <a:schemeClr val="accent2"/>
                </a:solidFill>
              </a:rPr>
              <a:t>but remove text. Separator is a •</a:t>
            </a:r>
          </a:p>
        </p:txBody>
      </p:sp>
      <p:sp>
        <p:nvSpPr>
          <p:cNvPr id="9" name="TextBox 8"/>
          <p:cNvSpPr txBox="1"/>
          <p:nvPr userDrawn="1"/>
        </p:nvSpPr>
        <p:spPr>
          <a:xfrm>
            <a:off x="30741257" y="16720456"/>
            <a:ext cx="9622971" cy="1323439"/>
          </a:xfrm>
          <a:prstGeom prst="rect">
            <a:avLst/>
          </a:prstGeom>
          <a:noFill/>
        </p:spPr>
        <p:txBody>
          <a:bodyPr wrap="square" rtlCol="0">
            <a:spAutoFit/>
          </a:bodyPr>
          <a:lstStyle/>
          <a:p>
            <a:pPr algn="l"/>
            <a:r>
              <a:rPr lang="en-GB" sz="4000" baseline="0" dirty="0" smtClean="0">
                <a:solidFill>
                  <a:schemeClr val="accent3">
                    <a:lumMod val="60000"/>
                    <a:lumOff val="40000"/>
                  </a:schemeClr>
                </a:solidFill>
              </a:rPr>
              <a:t>continuous colour</a:t>
            </a:r>
          </a:p>
          <a:p>
            <a:pPr algn="l"/>
            <a:r>
              <a:rPr lang="en-GB" sz="4000" baseline="0" dirty="0" smtClean="0">
                <a:solidFill>
                  <a:schemeClr val="accent3">
                    <a:lumMod val="60000"/>
                    <a:lumOff val="40000"/>
                  </a:schemeClr>
                </a:solidFill>
              </a:rPr>
              <a:t>scales use </a:t>
            </a:r>
            <a:r>
              <a:rPr lang="en-GB" sz="4000" baseline="0" dirty="0" err="1" smtClean="0">
                <a:solidFill>
                  <a:schemeClr val="accent3">
                    <a:lumMod val="60000"/>
                    <a:lumOff val="40000"/>
                  </a:schemeClr>
                </a:solidFill>
              </a:rPr>
              <a:t>viridis</a:t>
            </a:r>
            <a:endParaRPr lang="en-GB" sz="4000" baseline="0" dirty="0" smtClean="0">
              <a:solidFill>
                <a:schemeClr val="accent3">
                  <a:lumMod val="60000"/>
                  <a:lumOff val="40000"/>
                </a:schemeClr>
              </a:solidFill>
            </a:endParaRPr>
          </a:p>
        </p:txBody>
      </p:sp>
      <p:sp>
        <p:nvSpPr>
          <p:cNvPr id="10" name="TextBox 9"/>
          <p:cNvSpPr txBox="1"/>
          <p:nvPr userDrawn="1"/>
        </p:nvSpPr>
        <p:spPr>
          <a:xfrm>
            <a:off x="-8969829" y="26155315"/>
            <a:ext cx="8229600" cy="1938992"/>
          </a:xfrm>
          <a:prstGeom prst="rect">
            <a:avLst/>
          </a:prstGeom>
          <a:noFill/>
        </p:spPr>
        <p:txBody>
          <a:bodyPr wrap="square" rtlCol="0">
            <a:spAutoFit/>
          </a:bodyPr>
          <a:lstStyle/>
          <a:p>
            <a:pPr algn="r"/>
            <a:r>
              <a:rPr lang="en-GB" sz="4000" baseline="0" dirty="0" smtClean="0">
                <a:solidFill>
                  <a:schemeClr val="accent3">
                    <a:lumMod val="60000"/>
                    <a:lumOff val="40000"/>
                  </a:schemeClr>
                </a:solidFill>
              </a:rPr>
              <a:t>Illustrations use MPI colours where possible, and are aligned centrally within the column</a:t>
            </a:r>
          </a:p>
        </p:txBody>
      </p:sp>
      <p:sp>
        <p:nvSpPr>
          <p:cNvPr id="11" name="TextBox 10"/>
          <p:cNvSpPr txBox="1"/>
          <p:nvPr userDrawn="1"/>
        </p:nvSpPr>
        <p:spPr>
          <a:xfrm>
            <a:off x="-9274629" y="30683773"/>
            <a:ext cx="8534400" cy="3785652"/>
          </a:xfrm>
          <a:prstGeom prst="rect">
            <a:avLst/>
          </a:prstGeom>
          <a:noFill/>
        </p:spPr>
        <p:txBody>
          <a:bodyPr wrap="square" rtlCol="0">
            <a:spAutoFit/>
          </a:bodyPr>
          <a:lstStyle/>
          <a:p>
            <a:pPr algn="r"/>
            <a:r>
              <a:rPr lang="en-GB" sz="4000" baseline="0" dirty="0" smtClean="0">
                <a:solidFill>
                  <a:schemeClr val="accent3">
                    <a:lumMod val="60000"/>
                    <a:lumOff val="40000"/>
                  </a:schemeClr>
                </a:solidFill>
              </a:rPr>
              <a:t>Plots usually extend to the full width of  the column, and use MPI colours. Where possible, axis lines are omitted. An R package containing a  ggplot2 theme, colour scales and helper functions is available.</a:t>
            </a:r>
          </a:p>
        </p:txBody>
      </p:sp>
      <p:sp>
        <p:nvSpPr>
          <p:cNvPr id="13" name="TextBox 12"/>
          <p:cNvSpPr txBox="1"/>
          <p:nvPr userDrawn="1"/>
        </p:nvSpPr>
        <p:spPr>
          <a:xfrm>
            <a:off x="-8969829" y="40930711"/>
            <a:ext cx="8229600" cy="1323439"/>
          </a:xfrm>
          <a:prstGeom prst="rect">
            <a:avLst/>
          </a:prstGeom>
          <a:noFill/>
        </p:spPr>
        <p:txBody>
          <a:bodyPr wrap="square" rtlCol="0">
            <a:spAutoFit/>
          </a:bodyPr>
          <a:lstStyle/>
          <a:p>
            <a:pPr algn="r"/>
            <a:r>
              <a:rPr lang="en-GB" sz="4000" baseline="0" smtClean="0">
                <a:solidFill>
                  <a:schemeClr val="accent2"/>
                </a:solidFill>
              </a:rPr>
              <a:t>lower edge</a:t>
            </a:r>
          </a:p>
          <a:p>
            <a:pPr algn="r"/>
            <a:r>
              <a:rPr lang="en-GB" sz="4000" baseline="0" dirty="0" smtClean="0">
                <a:solidFill>
                  <a:schemeClr val="accent2"/>
                </a:solidFill>
              </a:rPr>
              <a:t>of the content</a:t>
            </a:r>
          </a:p>
        </p:txBody>
      </p:sp>
      <p:sp>
        <p:nvSpPr>
          <p:cNvPr id="14" name="TextBox 13"/>
          <p:cNvSpPr txBox="1"/>
          <p:nvPr userDrawn="1"/>
        </p:nvSpPr>
        <p:spPr>
          <a:xfrm>
            <a:off x="31034904" y="20892516"/>
            <a:ext cx="13408064" cy="12805928"/>
          </a:xfrm>
          <a:prstGeom prst="rect">
            <a:avLst/>
          </a:prstGeom>
          <a:solidFill>
            <a:schemeClr val="accent2"/>
          </a:solidFill>
        </p:spPr>
        <p:txBody>
          <a:bodyPr wrap="square" lIns="288000" tIns="288000" rIns="288000" bIns="324000" rtlCol="0">
            <a:spAutoFit/>
          </a:bodyPr>
          <a:lstStyle/>
          <a:p>
            <a:r>
              <a:rPr lang="en-GB" sz="4200" b="1" dirty="0" smtClean="0">
                <a:solidFill>
                  <a:schemeClr val="bg1"/>
                </a:solidFill>
              </a:rPr>
              <a:t>MPI scientific poster template</a:t>
            </a:r>
          </a:p>
          <a:p>
            <a:pPr>
              <a:spcBef>
                <a:spcPts val="2000"/>
              </a:spcBef>
              <a:spcAft>
                <a:spcPts val="2000"/>
              </a:spcAft>
            </a:pPr>
            <a:r>
              <a:rPr lang="en-GB" sz="4000" dirty="0" smtClean="0"/>
              <a:t>This poster template has been provided to make it easy for you to create a scientific poster that looks good, and to encourage a consistent design for posters across the MPI. It is a key part of the MPI visual identity.</a:t>
            </a:r>
          </a:p>
          <a:p>
            <a:pPr>
              <a:spcBef>
                <a:spcPts val="2000"/>
              </a:spcBef>
              <a:spcAft>
                <a:spcPts val="2000"/>
              </a:spcAft>
            </a:pPr>
            <a:r>
              <a:rPr lang="en-GB" sz="4000" dirty="0" smtClean="0"/>
              <a:t>At the same time, we know it is important to have flexibility to be able to present your science in the best light. </a:t>
            </a:r>
          </a:p>
          <a:p>
            <a:pPr>
              <a:spcBef>
                <a:spcPts val="2000"/>
              </a:spcBef>
              <a:spcAft>
                <a:spcPts val="2000"/>
              </a:spcAft>
            </a:pPr>
            <a:r>
              <a:rPr lang="en-GB" sz="4000" dirty="0" smtClean="0"/>
              <a:t>Please do not change the key design elements at the top and the bottom of the poster, and please stick to the colour scheme as far as possible,</a:t>
            </a:r>
            <a:r>
              <a:rPr lang="en-GB" sz="4000" baseline="0" dirty="0" smtClean="0"/>
              <a:t> but you are free to deviate from our suggestions below the affiliations and above the line marked ‘lower edge of the content’.</a:t>
            </a:r>
          </a:p>
          <a:p>
            <a:pPr>
              <a:spcBef>
                <a:spcPts val="2000"/>
              </a:spcBef>
              <a:spcAft>
                <a:spcPts val="2000"/>
              </a:spcAft>
            </a:pPr>
            <a:r>
              <a:rPr lang="en-GB" sz="4000" baseline="0" dirty="0" smtClean="0"/>
              <a:t>We’ve included the MPI accent colours as ‘theme colours’ with this template.</a:t>
            </a:r>
          </a:p>
          <a:p>
            <a:pPr>
              <a:spcBef>
                <a:spcPts val="2000"/>
              </a:spcBef>
              <a:spcAft>
                <a:spcPts val="2000"/>
              </a:spcAft>
            </a:pPr>
            <a:r>
              <a:rPr lang="en-GB" sz="4000" baseline="0" dirty="0" smtClean="0"/>
              <a:t>Happy poster making!</a:t>
            </a:r>
          </a:p>
        </p:txBody>
      </p:sp>
      <p:sp>
        <p:nvSpPr>
          <p:cNvPr id="15" name="TextBox 14"/>
          <p:cNvSpPr txBox="1"/>
          <p:nvPr userDrawn="1"/>
        </p:nvSpPr>
        <p:spPr>
          <a:xfrm>
            <a:off x="31034904" y="34693406"/>
            <a:ext cx="13408064" cy="707886"/>
          </a:xfrm>
          <a:prstGeom prst="rect">
            <a:avLst/>
          </a:prstGeom>
          <a:noFill/>
        </p:spPr>
        <p:txBody>
          <a:bodyPr wrap="square" rtlCol="0">
            <a:spAutoFit/>
          </a:bodyPr>
          <a:lstStyle/>
          <a:p>
            <a:pPr algn="ctr"/>
            <a:r>
              <a:rPr lang="en-GB" sz="4000" b="0" kern="1200" baseline="0" dirty="0" smtClean="0">
                <a:solidFill>
                  <a:schemeClr val="accent2"/>
                </a:solidFill>
              </a:rPr>
              <a:t>PowerPoint poster template prepared by: Joe Rodd</a:t>
            </a:r>
          </a:p>
        </p:txBody>
      </p:sp>
      <p:pic>
        <p:nvPicPr>
          <p:cNvPr id="3" name="Picture 2"/>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0" y="0"/>
            <a:ext cx="30275211" cy="11073175"/>
          </a:xfrm>
          <a:prstGeom prst="rect">
            <a:avLst/>
          </a:prstGeom>
        </p:spPr>
      </p:pic>
      <p:pic>
        <p:nvPicPr>
          <p:cNvPr id="17" name="Picture 16"/>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29" y="41794896"/>
            <a:ext cx="30275155" cy="1008867"/>
          </a:xfrm>
          <a:prstGeom prst="rect">
            <a:avLst/>
          </a:prstGeom>
        </p:spPr>
      </p:pic>
    </p:spTree>
    <p:extLst>
      <p:ext uri="{BB962C8B-B14F-4D97-AF65-F5344CB8AC3E}">
        <p14:creationId xmlns:p14="http://schemas.microsoft.com/office/powerpoint/2010/main" val="889958026"/>
      </p:ext>
    </p:extLst>
  </p:cSld>
  <p:clrMap bg1="lt1" tx1="dk1" bg2="lt2" tx2="dk2" accent1="accent1" accent2="accent2" accent3="accent3" accent4="accent4" accent5="accent5" accent6="accent6" hlink="hlink" folHlink="folHlink"/>
  <p:sldLayoutIdLst>
    <p:sldLayoutId id="2147483662" r:id="rId1"/>
    <p:sldLayoutId id="2147483663" r:id="rId2"/>
  </p:sldLayoutIdLst>
  <p:txStyles>
    <p:titleStyle>
      <a:lvl1pPr algn="l" defTabSz="3027487" rtl="0" eaLnBrk="1" latinLnBrk="0" hangingPunct="1">
        <a:lnSpc>
          <a:spcPct val="90000"/>
        </a:lnSpc>
        <a:spcBef>
          <a:spcPct val="0"/>
        </a:spcBef>
        <a:buNone/>
        <a:defRPr sz="14568" kern="1200">
          <a:solidFill>
            <a:schemeClr val="tx1"/>
          </a:solidFill>
          <a:latin typeface="+mj-lt"/>
          <a:ea typeface="+mj-ea"/>
          <a:cs typeface="+mj-cs"/>
        </a:defRPr>
      </a:lvl1pPr>
    </p:titleStyle>
    <p:bodyStyle>
      <a:lvl1pPr marL="756872" indent="-756872" algn="l" defTabSz="3027487" rtl="0" eaLnBrk="1" latinLnBrk="0" hangingPunct="1">
        <a:lnSpc>
          <a:spcPct val="90000"/>
        </a:lnSpc>
        <a:spcBef>
          <a:spcPts val="3311"/>
        </a:spcBef>
        <a:buFont typeface="Arial" panose="020B0604020202020204" pitchFamily="34" charset="0"/>
        <a:buChar char="•"/>
        <a:defRPr sz="9271" kern="1200">
          <a:solidFill>
            <a:schemeClr val="tx1"/>
          </a:solidFill>
          <a:latin typeface="+mn-lt"/>
          <a:ea typeface="+mn-ea"/>
          <a:cs typeface="+mn-cs"/>
        </a:defRPr>
      </a:lvl1pPr>
      <a:lvl2pPr marL="2270615" indent="-756872" algn="l" defTabSz="3027487" rtl="0" eaLnBrk="1" latinLnBrk="0" hangingPunct="1">
        <a:lnSpc>
          <a:spcPct val="90000"/>
        </a:lnSpc>
        <a:spcBef>
          <a:spcPts val="1655"/>
        </a:spcBef>
        <a:buFont typeface="Arial" panose="020B0604020202020204" pitchFamily="34" charset="0"/>
        <a:buChar char="•"/>
        <a:defRPr sz="7946" kern="1200">
          <a:solidFill>
            <a:schemeClr val="tx1"/>
          </a:solidFill>
          <a:latin typeface="+mn-lt"/>
          <a:ea typeface="+mn-ea"/>
          <a:cs typeface="+mn-cs"/>
        </a:defRPr>
      </a:lvl2pPr>
      <a:lvl3pPr marL="3784359" indent="-756872" algn="l" defTabSz="3027487" rtl="0" eaLnBrk="1" latinLnBrk="0" hangingPunct="1">
        <a:lnSpc>
          <a:spcPct val="90000"/>
        </a:lnSpc>
        <a:spcBef>
          <a:spcPts val="1655"/>
        </a:spcBef>
        <a:buFont typeface="Arial" panose="020B0604020202020204" pitchFamily="34" charset="0"/>
        <a:buChar char="•"/>
        <a:defRPr sz="6622" kern="1200">
          <a:solidFill>
            <a:schemeClr val="tx1"/>
          </a:solidFill>
          <a:latin typeface="+mn-lt"/>
          <a:ea typeface="+mn-ea"/>
          <a:cs typeface="+mn-cs"/>
        </a:defRPr>
      </a:lvl3pPr>
      <a:lvl4pPr marL="5298102" indent="-756872" algn="l" defTabSz="3027487" rtl="0" eaLnBrk="1" latinLnBrk="0" hangingPunct="1">
        <a:lnSpc>
          <a:spcPct val="90000"/>
        </a:lnSpc>
        <a:spcBef>
          <a:spcPts val="1655"/>
        </a:spcBef>
        <a:buFont typeface="Arial" panose="020B0604020202020204" pitchFamily="34" charset="0"/>
        <a:buChar char="•"/>
        <a:defRPr sz="5960" kern="1200">
          <a:solidFill>
            <a:schemeClr val="tx1"/>
          </a:solidFill>
          <a:latin typeface="+mn-lt"/>
          <a:ea typeface="+mn-ea"/>
          <a:cs typeface="+mn-cs"/>
        </a:defRPr>
      </a:lvl4pPr>
      <a:lvl5pPr marL="6811846" indent="-756872" algn="l" defTabSz="3027487" rtl="0" eaLnBrk="1" latinLnBrk="0" hangingPunct="1">
        <a:lnSpc>
          <a:spcPct val="90000"/>
        </a:lnSpc>
        <a:spcBef>
          <a:spcPts val="1655"/>
        </a:spcBef>
        <a:buFont typeface="Arial" panose="020B0604020202020204" pitchFamily="34" charset="0"/>
        <a:buChar char="•"/>
        <a:defRPr sz="5960" kern="1200">
          <a:solidFill>
            <a:schemeClr val="tx1"/>
          </a:solidFill>
          <a:latin typeface="+mn-lt"/>
          <a:ea typeface="+mn-ea"/>
          <a:cs typeface="+mn-cs"/>
        </a:defRPr>
      </a:lvl5pPr>
      <a:lvl6pPr marL="8325589" indent="-756872" algn="l" defTabSz="3027487" rtl="0" eaLnBrk="1" latinLnBrk="0" hangingPunct="1">
        <a:lnSpc>
          <a:spcPct val="90000"/>
        </a:lnSpc>
        <a:spcBef>
          <a:spcPts val="1655"/>
        </a:spcBef>
        <a:buFont typeface="Arial" panose="020B0604020202020204" pitchFamily="34" charset="0"/>
        <a:buChar char="•"/>
        <a:defRPr sz="5960" kern="1200">
          <a:solidFill>
            <a:schemeClr val="tx1"/>
          </a:solidFill>
          <a:latin typeface="+mn-lt"/>
          <a:ea typeface="+mn-ea"/>
          <a:cs typeface="+mn-cs"/>
        </a:defRPr>
      </a:lvl6pPr>
      <a:lvl7pPr marL="9839333" indent="-756872" algn="l" defTabSz="3027487" rtl="0" eaLnBrk="1" latinLnBrk="0" hangingPunct="1">
        <a:lnSpc>
          <a:spcPct val="90000"/>
        </a:lnSpc>
        <a:spcBef>
          <a:spcPts val="1655"/>
        </a:spcBef>
        <a:buFont typeface="Arial" panose="020B0604020202020204" pitchFamily="34" charset="0"/>
        <a:buChar char="•"/>
        <a:defRPr sz="5960" kern="1200">
          <a:solidFill>
            <a:schemeClr val="tx1"/>
          </a:solidFill>
          <a:latin typeface="+mn-lt"/>
          <a:ea typeface="+mn-ea"/>
          <a:cs typeface="+mn-cs"/>
        </a:defRPr>
      </a:lvl7pPr>
      <a:lvl8pPr marL="11353076" indent="-756872" algn="l" defTabSz="3027487" rtl="0" eaLnBrk="1" latinLnBrk="0" hangingPunct="1">
        <a:lnSpc>
          <a:spcPct val="90000"/>
        </a:lnSpc>
        <a:spcBef>
          <a:spcPts val="1655"/>
        </a:spcBef>
        <a:buFont typeface="Arial" panose="020B0604020202020204" pitchFamily="34" charset="0"/>
        <a:buChar char="•"/>
        <a:defRPr sz="5960" kern="1200">
          <a:solidFill>
            <a:schemeClr val="tx1"/>
          </a:solidFill>
          <a:latin typeface="+mn-lt"/>
          <a:ea typeface="+mn-ea"/>
          <a:cs typeface="+mn-cs"/>
        </a:defRPr>
      </a:lvl8pPr>
      <a:lvl9pPr marL="12866820" indent="-756872" algn="l" defTabSz="3027487" rtl="0" eaLnBrk="1" latinLnBrk="0" hangingPunct="1">
        <a:lnSpc>
          <a:spcPct val="90000"/>
        </a:lnSpc>
        <a:spcBef>
          <a:spcPts val="1655"/>
        </a:spcBef>
        <a:buFont typeface="Arial" panose="020B0604020202020204" pitchFamily="34" charset="0"/>
        <a:buChar char="•"/>
        <a:defRPr sz="5960" kern="1200">
          <a:solidFill>
            <a:schemeClr val="tx1"/>
          </a:solidFill>
          <a:latin typeface="+mn-lt"/>
          <a:ea typeface="+mn-ea"/>
          <a:cs typeface="+mn-cs"/>
        </a:defRPr>
      </a:lvl9pPr>
    </p:bodyStyle>
    <p:otherStyle>
      <a:defPPr>
        <a:defRPr lang="en-US"/>
      </a:defPPr>
      <a:lvl1pPr marL="0" algn="l" defTabSz="3027487" rtl="0" eaLnBrk="1" latinLnBrk="0" hangingPunct="1">
        <a:defRPr sz="5960" kern="1200">
          <a:solidFill>
            <a:schemeClr val="tx1"/>
          </a:solidFill>
          <a:latin typeface="+mn-lt"/>
          <a:ea typeface="+mn-ea"/>
          <a:cs typeface="+mn-cs"/>
        </a:defRPr>
      </a:lvl1pPr>
      <a:lvl2pPr marL="1513743" algn="l" defTabSz="3027487" rtl="0" eaLnBrk="1" latinLnBrk="0" hangingPunct="1">
        <a:defRPr sz="5960" kern="1200">
          <a:solidFill>
            <a:schemeClr val="tx1"/>
          </a:solidFill>
          <a:latin typeface="+mn-lt"/>
          <a:ea typeface="+mn-ea"/>
          <a:cs typeface="+mn-cs"/>
        </a:defRPr>
      </a:lvl2pPr>
      <a:lvl3pPr marL="3027487" algn="l" defTabSz="3027487" rtl="0" eaLnBrk="1" latinLnBrk="0" hangingPunct="1">
        <a:defRPr sz="5960" kern="1200">
          <a:solidFill>
            <a:schemeClr val="tx1"/>
          </a:solidFill>
          <a:latin typeface="+mn-lt"/>
          <a:ea typeface="+mn-ea"/>
          <a:cs typeface="+mn-cs"/>
        </a:defRPr>
      </a:lvl3pPr>
      <a:lvl4pPr marL="4541230" algn="l" defTabSz="3027487" rtl="0" eaLnBrk="1" latinLnBrk="0" hangingPunct="1">
        <a:defRPr sz="5960" kern="1200">
          <a:solidFill>
            <a:schemeClr val="tx1"/>
          </a:solidFill>
          <a:latin typeface="+mn-lt"/>
          <a:ea typeface="+mn-ea"/>
          <a:cs typeface="+mn-cs"/>
        </a:defRPr>
      </a:lvl4pPr>
      <a:lvl5pPr marL="6054974" algn="l" defTabSz="3027487" rtl="0" eaLnBrk="1" latinLnBrk="0" hangingPunct="1">
        <a:defRPr sz="5960" kern="1200">
          <a:solidFill>
            <a:schemeClr val="tx1"/>
          </a:solidFill>
          <a:latin typeface="+mn-lt"/>
          <a:ea typeface="+mn-ea"/>
          <a:cs typeface="+mn-cs"/>
        </a:defRPr>
      </a:lvl5pPr>
      <a:lvl6pPr marL="7568717" algn="l" defTabSz="3027487" rtl="0" eaLnBrk="1" latinLnBrk="0" hangingPunct="1">
        <a:defRPr sz="5960" kern="1200">
          <a:solidFill>
            <a:schemeClr val="tx1"/>
          </a:solidFill>
          <a:latin typeface="+mn-lt"/>
          <a:ea typeface="+mn-ea"/>
          <a:cs typeface="+mn-cs"/>
        </a:defRPr>
      </a:lvl6pPr>
      <a:lvl7pPr marL="9082461" algn="l" defTabSz="3027487" rtl="0" eaLnBrk="1" latinLnBrk="0" hangingPunct="1">
        <a:defRPr sz="5960" kern="1200">
          <a:solidFill>
            <a:schemeClr val="tx1"/>
          </a:solidFill>
          <a:latin typeface="+mn-lt"/>
          <a:ea typeface="+mn-ea"/>
          <a:cs typeface="+mn-cs"/>
        </a:defRPr>
      </a:lvl7pPr>
      <a:lvl8pPr marL="10596204" algn="l" defTabSz="3027487" rtl="0" eaLnBrk="1" latinLnBrk="0" hangingPunct="1">
        <a:defRPr sz="5960" kern="1200">
          <a:solidFill>
            <a:schemeClr val="tx1"/>
          </a:solidFill>
          <a:latin typeface="+mn-lt"/>
          <a:ea typeface="+mn-ea"/>
          <a:cs typeface="+mn-cs"/>
        </a:defRPr>
      </a:lvl8pPr>
      <a:lvl9pPr marL="12109948" algn="l" defTabSz="3027487" rtl="0" eaLnBrk="1" latinLnBrk="0" hangingPunct="1">
        <a:defRPr sz="596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pos="9286" userDrawn="1">
          <p15:clr>
            <a:srgbClr val="F26B43"/>
          </p15:clr>
        </p15:guide>
        <p15:guide id="2" pos="827" userDrawn="1">
          <p15:clr>
            <a:srgbClr val="F26B43"/>
          </p15:clr>
        </p15:guide>
        <p15:guide id="3" pos="13981" userDrawn="1">
          <p15:clr>
            <a:srgbClr val="F26B43"/>
          </p15:clr>
        </p15:guide>
        <p15:guide id="4" pos="9762" userDrawn="1">
          <p15:clr>
            <a:srgbClr val="F26B43"/>
          </p15:clr>
        </p15:guide>
        <p15:guide id="5" pos="18222" userDrawn="1">
          <p15:clr>
            <a:srgbClr val="F26B43"/>
          </p15:clr>
        </p15:guide>
        <p15:guide id="6" pos="5045" userDrawn="1">
          <p15:clr>
            <a:srgbClr val="F26B43"/>
          </p15:clr>
        </p15:guide>
        <p15:guide id="8" orient="horz" pos="25774" userDrawn="1">
          <p15:clr>
            <a:srgbClr val="F26B43"/>
          </p15:clr>
        </p15:guide>
        <p15:guide id="13" orient="horz" pos="7562" userDrawn="1">
          <p15:clr>
            <a:srgbClr val="F26B43"/>
          </p15:clr>
        </p15:guide>
      </p15:sldGuideLst>
    </p:ext>
  </p:extLst>
</p:sldMaster>
</file>

<file path=ppt/slides/_rels/slide1.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 Id="rId9" Type="http://schemas.openxmlformats.org/officeDocument/2006/relationships/image" Target="../media/image5.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Lorem ipsum dolor sit </a:t>
            </a:r>
            <a:r>
              <a:rPr lang="en-US" dirty="0" err="1"/>
              <a:t>amet</a:t>
            </a:r>
            <a:r>
              <a:rPr lang="en-US" dirty="0"/>
              <a:t>, </a:t>
            </a:r>
            <a:r>
              <a:rPr lang="en-US" dirty="0" err="1"/>
              <a:t>consectetur</a:t>
            </a:r>
            <a:r>
              <a:rPr lang="en-US" dirty="0"/>
              <a:t> </a:t>
            </a:r>
            <a:r>
              <a:rPr lang="en-US" dirty="0" err="1"/>
              <a:t>adipiscing</a:t>
            </a:r>
            <a:r>
              <a:rPr lang="en-US" dirty="0"/>
              <a:t> </a:t>
            </a:r>
            <a:r>
              <a:rPr lang="en-US" dirty="0" err="1"/>
              <a:t>elit</a:t>
            </a:r>
            <a:r>
              <a:rPr lang="en-US" dirty="0"/>
              <a:t>, </a:t>
            </a:r>
            <a:r>
              <a:rPr lang="en-US" dirty="0" err="1"/>
              <a:t>sed</a:t>
            </a:r>
            <a:r>
              <a:rPr lang="en-US" dirty="0"/>
              <a:t> do </a:t>
            </a:r>
            <a:r>
              <a:rPr lang="en-US" dirty="0" err="1"/>
              <a:t>eiusmod</a:t>
            </a:r>
            <a:r>
              <a:rPr lang="en-US" dirty="0"/>
              <a:t> </a:t>
            </a:r>
            <a:r>
              <a:rPr lang="en-US" dirty="0" err="1"/>
              <a:t>tempor</a:t>
            </a:r>
            <a:endParaRPr lang="en-GB" dirty="0"/>
          </a:p>
        </p:txBody>
      </p:sp>
      <p:sp>
        <p:nvSpPr>
          <p:cNvPr id="3" name="Subtitle 2"/>
          <p:cNvSpPr>
            <a:spLocks noGrp="1"/>
          </p:cNvSpPr>
          <p:nvPr>
            <p:ph type="subTitle" idx="1"/>
          </p:nvPr>
        </p:nvSpPr>
        <p:spPr/>
        <p:txBody>
          <a:bodyPr/>
          <a:lstStyle/>
          <a:p>
            <a:r>
              <a:rPr lang="en-GB" dirty="0" smtClean="0"/>
              <a:t>First Author</a:t>
            </a:r>
            <a:r>
              <a:rPr lang="en-GB" baseline="30000" dirty="0" smtClean="0"/>
              <a:t>1,2</a:t>
            </a:r>
            <a:r>
              <a:rPr lang="en-GB" dirty="0" smtClean="0"/>
              <a:t> Second Author</a:t>
            </a:r>
            <a:r>
              <a:rPr lang="en-GB" baseline="30000" dirty="0" smtClean="0"/>
              <a:t>1,3</a:t>
            </a:r>
            <a:endParaRPr lang="en-GB" baseline="30000" dirty="0"/>
          </a:p>
        </p:txBody>
      </p:sp>
      <p:sp>
        <p:nvSpPr>
          <p:cNvPr id="4" name="Text Placeholder 3"/>
          <p:cNvSpPr>
            <a:spLocks noGrp="1"/>
          </p:cNvSpPr>
          <p:nvPr>
            <p:ph type="body" sz="quarter" idx="13"/>
          </p:nvPr>
        </p:nvSpPr>
        <p:spPr/>
        <p:txBody>
          <a:bodyPr/>
          <a:lstStyle/>
          <a:p>
            <a:r>
              <a:rPr lang="en-GB" dirty="0" smtClean="0"/>
              <a:t>First.Author@mpi.nl</a:t>
            </a:r>
          </a:p>
          <a:p>
            <a:r>
              <a:rPr lang="en-GB" dirty="0"/>
              <a:t>[and e.g., GitHub link, Twitter username, etc.]</a:t>
            </a:r>
          </a:p>
          <a:p>
            <a:endParaRPr lang="en-GB" dirty="0" smtClean="0"/>
          </a:p>
          <a:p>
            <a:endParaRPr lang="en-GB" dirty="0"/>
          </a:p>
        </p:txBody>
      </p:sp>
      <p:sp>
        <p:nvSpPr>
          <p:cNvPr id="5" name="Text Placeholder 4"/>
          <p:cNvSpPr>
            <a:spLocks noGrp="1"/>
          </p:cNvSpPr>
          <p:nvPr>
            <p:ph type="body" sz="quarter" idx="14"/>
          </p:nvPr>
        </p:nvSpPr>
        <p:spPr/>
        <p:txBody>
          <a:bodyPr/>
          <a:lstStyle/>
          <a:p>
            <a:r>
              <a:rPr lang="en-GB" dirty="0" smtClean="0"/>
              <a:t>osf.io/##### • github.com/#####</a:t>
            </a:r>
            <a:endParaRPr lang="en-GB" dirty="0"/>
          </a:p>
        </p:txBody>
      </p:sp>
      <p:sp>
        <p:nvSpPr>
          <p:cNvPr id="6" name="Content Placeholder 5"/>
          <p:cNvSpPr>
            <a:spLocks noGrp="1"/>
          </p:cNvSpPr>
          <p:nvPr>
            <p:ph sz="quarter" idx="15"/>
          </p:nvPr>
        </p:nvSpPr>
        <p:spPr/>
        <p:txBody>
          <a:bodyPr/>
          <a:lstStyle/>
          <a:p>
            <a:r>
              <a:rPr lang="en-GB" smtClean="0"/>
              <a:t>Background</a:t>
            </a:r>
          </a:p>
          <a:p>
            <a:pPr lvl="1"/>
            <a:r>
              <a:rPr lang="en-GB" smtClean="0"/>
              <a:t>The paragraph font size is 40pt. The text does not hyphenate, and has a ragged right edge.</a:t>
            </a:r>
          </a:p>
          <a:p>
            <a:r>
              <a:rPr lang="en-GB" smtClean="0"/>
              <a:t>Methods</a:t>
            </a:r>
          </a:p>
          <a:p>
            <a:pPr lvl="1"/>
            <a:r>
              <a:rPr lang="en-GB" smtClean="0"/>
              <a:t>The paragraph font size is 40pt. The text does not hyphenate, and has a ragged right edge. Curabitur id gravida elit, nec feugiat eros. Morbi ut quam ultricies, consectetur dui id, auctor eros. Praesent porta felis id porta pellentesque. Morbi ut congue tellus, pulvinar malesuada orci. Suspendisse sit amet sagittis velit, vitae auctor risus. Proin mi erat, elementum eu enim et, tempor lacinia dui. Curabitur scelerisque lacus sit amet augue congue, nec lobortis diam laoreet.</a:t>
            </a:r>
            <a:endParaRPr lang="en-GB" dirty="0"/>
          </a:p>
        </p:txBody>
      </p:sp>
      <p:sp>
        <p:nvSpPr>
          <p:cNvPr id="19" name="Text Placeholder 18"/>
          <p:cNvSpPr>
            <a:spLocks noGrp="1"/>
          </p:cNvSpPr>
          <p:nvPr>
            <p:ph type="body" sz="quarter" idx="16"/>
          </p:nvPr>
        </p:nvSpPr>
        <p:spPr/>
        <p:txBody>
          <a:bodyPr/>
          <a:lstStyle/>
          <a:p>
            <a:r>
              <a:rPr lang="en-GB" dirty="0" smtClean="0"/>
              <a:t>1) MPI for Psycholinguistics 2) IMPRS for Language Sciences 3) </a:t>
            </a:r>
            <a:r>
              <a:rPr lang="en-GB" dirty="0" err="1" smtClean="0"/>
              <a:t>Radboud</a:t>
            </a:r>
            <a:r>
              <a:rPr lang="en-GB" dirty="0" smtClean="0"/>
              <a:t> University, </a:t>
            </a:r>
            <a:r>
              <a:rPr lang="en-GB" dirty="0" err="1" smtClean="0"/>
              <a:t>Donders</a:t>
            </a:r>
            <a:r>
              <a:rPr lang="en-GB" dirty="0" smtClean="0"/>
              <a:t> Institute</a:t>
            </a:r>
            <a:endParaRPr lang="en-GB" dirty="0"/>
          </a:p>
        </p:txBody>
      </p:sp>
      <p:sp>
        <p:nvSpPr>
          <p:cNvPr id="50" name="Text Placeholder 49"/>
          <p:cNvSpPr>
            <a:spLocks noGrp="1"/>
          </p:cNvSpPr>
          <p:nvPr>
            <p:ph type="body" sz="quarter" idx="17"/>
          </p:nvPr>
        </p:nvSpPr>
        <p:spPr/>
        <p:txBody>
          <a:bodyPr/>
          <a:lstStyle/>
          <a:p>
            <a:r>
              <a:rPr lang="en-GB" smtClean="0"/>
              <a:t>For mini-paragraphs, the font size is 34pt, an accent colour from the MPI swatches is used. The text does not hyphenate, and has a ragged right edge. The side margins of the text area are 10mm inward from the usual text margins. </a:t>
            </a:r>
            <a:endParaRPr lang="en-GB" dirty="0"/>
          </a:p>
        </p:txBody>
      </p:sp>
      <p:pic>
        <p:nvPicPr>
          <p:cNvPr id="70" name="Picture Placeholder 69"/>
          <p:cNvPicPr>
            <a:picLocks noGrp="1" noChangeAspect="1"/>
          </p:cNvPicPr>
          <p:nvPr>
            <p:ph type="pic" sz="quarter" idx="18"/>
          </p:nvPr>
        </p:nvPicPr>
        <p:blipFill>
          <a:blip r:embed="rId2">
            <a:extLst>
              <a:ext uri="{28A0092B-C50C-407E-A947-70E740481C1C}">
                <a14:useLocalDpi xmlns:a14="http://schemas.microsoft.com/office/drawing/2010/main" val="0"/>
              </a:ext>
            </a:extLst>
          </a:blip>
          <a:stretch>
            <a:fillRect/>
          </a:stretch>
        </p:blipFill>
        <p:spPr>
          <a:xfrm>
            <a:off x="13477875" y="787964"/>
            <a:ext cx="11174413" cy="2191210"/>
          </a:xfrm>
        </p:spPr>
      </p:pic>
      <p:sp>
        <p:nvSpPr>
          <p:cNvPr id="68" name="Content Placeholder 67"/>
          <p:cNvSpPr>
            <a:spLocks noGrp="1"/>
          </p:cNvSpPr>
          <p:nvPr>
            <p:ph sz="quarter" idx="21"/>
          </p:nvPr>
        </p:nvSpPr>
        <p:spPr/>
        <p:txBody>
          <a:bodyPr/>
          <a:lstStyle/>
          <a:p>
            <a:r>
              <a:rPr lang="en-GB" smtClean="0"/>
              <a:t>Paragraph in a box</a:t>
            </a:r>
          </a:p>
          <a:p>
            <a:pPr lvl="1"/>
            <a:r>
              <a:rPr lang="en-GB" smtClean="0"/>
              <a:t>The paragraph font size is 40pt. The text does not hyphenate, and has a ragged right edge. The box has a colour from the MPI palette, 50% opacity.</a:t>
            </a:r>
          </a:p>
          <a:p>
            <a:endParaRPr lang="en-GB" dirty="0"/>
          </a:p>
        </p:txBody>
      </p:sp>
      <p:cxnSp>
        <p:nvCxnSpPr>
          <p:cNvPr id="9" name="Straight Connector 8"/>
          <p:cNvCxnSpPr/>
          <p:nvPr/>
        </p:nvCxnSpPr>
        <p:spPr>
          <a:xfrm flipV="1">
            <a:off x="15125660" y="12050586"/>
            <a:ext cx="24299" cy="28865639"/>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flipV="1">
            <a:off x="29286200" y="12004675"/>
            <a:ext cx="0" cy="2891155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flipV="1">
            <a:off x="939800" y="12050586"/>
            <a:ext cx="0" cy="28865639"/>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aphicFrame>
        <p:nvGraphicFramePr>
          <p:cNvPr id="38" name="Diagram 37"/>
          <p:cNvGraphicFramePr/>
          <p:nvPr>
            <p:extLst>
              <p:ext uri="{D42A27DB-BD31-4B8C-83A1-F6EECF244321}">
                <p14:modId xmlns:p14="http://schemas.microsoft.com/office/powerpoint/2010/main" val="1797774773"/>
              </p:ext>
            </p:extLst>
          </p:nvPr>
        </p:nvGraphicFramePr>
        <p:xfrm>
          <a:off x="1924918" y="25363713"/>
          <a:ext cx="12215625" cy="333486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41" name="Picture 40"/>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312864" y="29539800"/>
            <a:ext cx="13428662" cy="6325811"/>
          </a:xfrm>
          <a:prstGeom prst="rect">
            <a:avLst/>
          </a:prstGeom>
        </p:spPr>
      </p:pic>
      <p:sp>
        <p:nvSpPr>
          <p:cNvPr id="43" name="TextBox 42"/>
          <p:cNvSpPr txBox="1"/>
          <p:nvPr/>
        </p:nvSpPr>
        <p:spPr>
          <a:xfrm>
            <a:off x="15533647" y="37545388"/>
            <a:ext cx="13408064" cy="3367447"/>
          </a:xfrm>
          <a:prstGeom prst="rect">
            <a:avLst/>
          </a:prstGeom>
          <a:solidFill>
            <a:schemeClr val="accent6">
              <a:alpha val="50000"/>
            </a:schemeClr>
          </a:solidFill>
        </p:spPr>
        <p:txBody>
          <a:bodyPr wrap="square" lIns="288000" tIns="288000" rIns="288000" bIns="324000" rtlCol="0">
            <a:spAutoFit/>
          </a:bodyPr>
          <a:lstStyle/>
          <a:p>
            <a:r>
              <a:rPr lang="en-GB" sz="4200" b="1" dirty="0" smtClean="0">
                <a:solidFill>
                  <a:schemeClr val="bg1"/>
                </a:solidFill>
              </a:rPr>
              <a:t>Paragraph in a box</a:t>
            </a:r>
          </a:p>
          <a:p>
            <a:pPr>
              <a:spcBef>
                <a:spcPts val="2000"/>
              </a:spcBef>
              <a:spcAft>
                <a:spcPts val="2000"/>
              </a:spcAft>
            </a:pPr>
            <a:r>
              <a:rPr lang="en-GB" sz="4000" dirty="0" smtClean="0"/>
              <a:t>The paragraph font size is 40pt. The text does not hyphenate, and has a ragged right edge. The box has a colour from the MPI palette, 50% opacity.</a:t>
            </a:r>
            <a:endParaRPr lang="en-GB" sz="4000" dirty="0"/>
          </a:p>
        </p:txBody>
      </p:sp>
      <p:pic>
        <p:nvPicPr>
          <p:cNvPr id="58" name="Picture 57"/>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15533647" y="14537819"/>
            <a:ext cx="13408064" cy="6316108"/>
          </a:xfrm>
          <a:prstGeom prst="rect">
            <a:avLst/>
          </a:prstGeom>
        </p:spPr>
      </p:pic>
      <p:sp>
        <p:nvSpPr>
          <p:cNvPr id="59" name="Content Placeholder 5"/>
          <p:cNvSpPr txBox="1">
            <a:spLocks/>
          </p:cNvSpPr>
          <p:nvPr/>
        </p:nvSpPr>
        <p:spPr>
          <a:xfrm>
            <a:off x="15794903" y="11952615"/>
            <a:ext cx="12817475" cy="9423400"/>
          </a:xfrm>
          <a:prstGeom prst="rect">
            <a:avLst/>
          </a:prstGeom>
        </p:spPr>
        <p:txBody>
          <a:bodyPr/>
          <a:lstStyle>
            <a:lvl1pPr marL="0" indent="0" algn="l" defTabSz="3027487" rtl="0" eaLnBrk="1" latinLnBrk="0" hangingPunct="1">
              <a:lnSpc>
                <a:spcPct val="90000"/>
              </a:lnSpc>
              <a:spcBef>
                <a:spcPts val="0"/>
              </a:spcBef>
              <a:spcAft>
                <a:spcPts val="3311"/>
              </a:spcAft>
              <a:buFont typeface="Arial" panose="020B0604020202020204" pitchFamily="34" charset="0"/>
              <a:buNone/>
              <a:defRPr sz="4200" b="1" kern="1200">
                <a:solidFill>
                  <a:schemeClr val="accent1"/>
                </a:solidFill>
                <a:latin typeface="+mn-lt"/>
                <a:ea typeface="+mn-ea"/>
                <a:cs typeface="+mn-cs"/>
              </a:defRPr>
            </a:lvl1pPr>
            <a:lvl2pPr marL="0" indent="0" algn="l" defTabSz="3027487" rtl="0" eaLnBrk="1" latinLnBrk="0" hangingPunct="1">
              <a:lnSpc>
                <a:spcPct val="100000"/>
              </a:lnSpc>
              <a:spcBef>
                <a:spcPts val="0"/>
              </a:spcBef>
              <a:spcAft>
                <a:spcPts val="4200"/>
              </a:spcAft>
              <a:buFont typeface="Arial" panose="020B0604020202020204" pitchFamily="34" charset="0"/>
              <a:buNone/>
              <a:defRPr sz="4000" kern="1200">
                <a:solidFill>
                  <a:schemeClr val="tx1"/>
                </a:solidFill>
                <a:latin typeface="+mn-lt"/>
                <a:ea typeface="+mn-ea"/>
                <a:cs typeface="+mn-cs"/>
              </a:defRPr>
            </a:lvl2pPr>
            <a:lvl3pPr marL="360000" indent="-756872" algn="l" defTabSz="3027487" rtl="0" eaLnBrk="1" latinLnBrk="0" hangingPunct="1">
              <a:lnSpc>
                <a:spcPct val="90000"/>
              </a:lnSpc>
              <a:spcBef>
                <a:spcPts val="1655"/>
              </a:spcBef>
              <a:buFont typeface="Arial" panose="020B0604020202020204" pitchFamily="34" charset="0"/>
              <a:buChar char="•"/>
              <a:defRPr sz="4000" kern="1200">
                <a:solidFill>
                  <a:schemeClr val="tx1"/>
                </a:solidFill>
                <a:latin typeface="+mn-lt"/>
                <a:ea typeface="+mn-ea"/>
                <a:cs typeface="+mn-cs"/>
              </a:defRPr>
            </a:lvl3pPr>
            <a:lvl4pPr marL="360000" indent="-756872" algn="l" defTabSz="3027487" rtl="0" eaLnBrk="1" latinLnBrk="0" hangingPunct="1">
              <a:lnSpc>
                <a:spcPct val="90000"/>
              </a:lnSpc>
              <a:spcBef>
                <a:spcPts val="1655"/>
              </a:spcBef>
              <a:buFont typeface="Arial" panose="020B0604020202020204" pitchFamily="34" charset="0"/>
              <a:buChar char="•"/>
              <a:defRPr sz="3200" kern="1200">
                <a:solidFill>
                  <a:schemeClr val="tx1"/>
                </a:solidFill>
                <a:latin typeface="+mn-lt"/>
                <a:ea typeface="+mn-ea"/>
                <a:cs typeface="+mn-cs"/>
              </a:defRPr>
            </a:lvl4pPr>
            <a:lvl5pPr marL="360000" indent="-756872" algn="l" defTabSz="3027487" rtl="0" eaLnBrk="1" latinLnBrk="0" hangingPunct="1">
              <a:lnSpc>
                <a:spcPct val="90000"/>
              </a:lnSpc>
              <a:spcBef>
                <a:spcPts val="1655"/>
              </a:spcBef>
              <a:buFont typeface="Arial" panose="020B0604020202020204" pitchFamily="34" charset="0"/>
              <a:buChar char="•"/>
              <a:defRPr sz="3200" kern="1200">
                <a:solidFill>
                  <a:schemeClr val="tx1"/>
                </a:solidFill>
                <a:latin typeface="+mn-lt"/>
                <a:ea typeface="+mn-ea"/>
                <a:cs typeface="+mn-cs"/>
              </a:defRPr>
            </a:lvl5pPr>
            <a:lvl6pPr marL="8325589" indent="-756872" algn="l" defTabSz="3027487" rtl="0" eaLnBrk="1" latinLnBrk="0" hangingPunct="1">
              <a:lnSpc>
                <a:spcPct val="90000"/>
              </a:lnSpc>
              <a:spcBef>
                <a:spcPts val="1655"/>
              </a:spcBef>
              <a:buFont typeface="Arial" panose="020B0604020202020204" pitchFamily="34" charset="0"/>
              <a:buChar char="•"/>
              <a:defRPr sz="5960" kern="1200">
                <a:solidFill>
                  <a:schemeClr val="tx1"/>
                </a:solidFill>
                <a:latin typeface="+mn-lt"/>
                <a:ea typeface="+mn-ea"/>
                <a:cs typeface="+mn-cs"/>
              </a:defRPr>
            </a:lvl6pPr>
            <a:lvl7pPr marL="9839333" indent="-756872" algn="l" defTabSz="3027487" rtl="0" eaLnBrk="1" latinLnBrk="0" hangingPunct="1">
              <a:lnSpc>
                <a:spcPct val="90000"/>
              </a:lnSpc>
              <a:spcBef>
                <a:spcPts val="1655"/>
              </a:spcBef>
              <a:buFont typeface="Arial" panose="020B0604020202020204" pitchFamily="34" charset="0"/>
              <a:buChar char="•"/>
              <a:defRPr sz="5960" kern="1200">
                <a:solidFill>
                  <a:schemeClr val="tx1"/>
                </a:solidFill>
                <a:latin typeface="+mn-lt"/>
                <a:ea typeface="+mn-ea"/>
                <a:cs typeface="+mn-cs"/>
              </a:defRPr>
            </a:lvl7pPr>
            <a:lvl8pPr marL="11353076" indent="-756872" algn="l" defTabSz="3027487" rtl="0" eaLnBrk="1" latinLnBrk="0" hangingPunct="1">
              <a:lnSpc>
                <a:spcPct val="90000"/>
              </a:lnSpc>
              <a:spcBef>
                <a:spcPts val="1655"/>
              </a:spcBef>
              <a:buFont typeface="Arial" panose="020B0604020202020204" pitchFamily="34" charset="0"/>
              <a:buChar char="•"/>
              <a:defRPr sz="5960" kern="1200">
                <a:solidFill>
                  <a:schemeClr val="tx1"/>
                </a:solidFill>
                <a:latin typeface="+mn-lt"/>
                <a:ea typeface="+mn-ea"/>
                <a:cs typeface="+mn-cs"/>
              </a:defRPr>
            </a:lvl8pPr>
            <a:lvl9pPr marL="12866820" indent="-756872" algn="l" defTabSz="3027487" rtl="0" eaLnBrk="1" latinLnBrk="0" hangingPunct="1">
              <a:lnSpc>
                <a:spcPct val="90000"/>
              </a:lnSpc>
              <a:spcBef>
                <a:spcPts val="1655"/>
              </a:spcBef>
              <a:buFont typeface="Arial" panose="020B0604020202020204" pitchFamily="34" charset="0"/>
              <a:buChar char="•"/>
              <a:defRPr sz="5960" kern="1200">
                <a:solidFill>
                  <a:schemeClr val="tx1"/>
                </a:solidFill>
                <a:latin typeface="+mn-lt"/>
                <a:ea typeface="+mn-ea"/>
                <a:cs typeface="+mn-cs"/>
              </a:defRPr>
            </a:lvl9pPr>
          </a:lstStyle>
          <a:p>
            <a:r>
              <a:rPr lang="en-GB" dirty="0" smtClean="0"/>
              <a:t>Other Results</a:t>
            </a:r>
          </a:p>
          <a:p>
            <a:pPr lvl="1"/>
            <a:r>
              <a:rPr lang="en-GB" dirty="0" err="1"/>
              <a:t>Harum</a:t>
            </a:r>
            <a:r>
              <a:rPr lang="en-GB" dirty="0"/>
              <a:t> </a:t>
            </a:r>
            <a:r>
              <a:rPr lang="en-GB" dirty="0" err="1"/>
              <a:t>faccum</a:t>
            </a:r>
            <a:r>
              <a:rPr lang="en-GB" dirty="0"/>
              <a:t> </a:t>
            </a:r>
            <a:r>
              <a:rPr lang="en-GB" dirty="0" err="1"/>
              <a:t>eos</a:t>
            </a:r>
            <a:r>
              <a:rPr lang="en-GB" dirty="0"/>
              <a:t> quo </a:t>
            </a:r>
            <a:r>
              <a:rPr lang="en-GB" dirty="0" err="1"/>
              <a:t>illest</a:t>
            </a:r>
            <a:r>
              <a:rPr lang="en-GB" dirty="0"/>
              <a:t>, </a:t>
            </a:r>
            <a:r>
              <a:rPr lang="en-GB" dirty="0" err="1"/>
              <a:t>optatut</a:t>
            </a:r>
            <a:r>
              <a:rPr lang="en-GB" dirty="0"/>
              <a:t> et, </a:t>
            </a:r>
            <a:r>
              <a:rPr lang="en-GB" dirty="0" err="1"/>
              <a:t>odipiet</a:t>
            </a:r>
            <a:r>
              <a:rPr lang="en-GB" dirty="0"/>
              <a:t> </a:t>
            </a:r>
            <a:r>
              <a:rPr lang="en-GB" dirty="0" err="1"/>
              <a:t>mo</a:t>
            </a:r>
            <a:r>
              <a:rPr lang="en-GB" dirty="0"/>
              <a:t> dis </a:t>
            </a:r>
            <a:r>
              <a:rPr lang="en-GB" dirty="0" smtClean="0"/>
              <a:t>ad </a:t>
            </a:r>
            <a:r>
              <a:rPr lang="en-GB" dirty="0" err="1" smtClean="0"/>
              <a:t>Utaitur</a:t>
            </a:r>
            <a:r>
              <a:rPr lang="en-GB" dirty="0" smtClean="0"/>
              <a:t>?</a:t>
            </a:r>
            <a:endParaRPr lang="en-GB" dirty="0"/>
          </a:p>
        </p:txBody>
      </p:sp>
      <p:sp>
        <p:nvSpPr>
          <p:cNvPr id="49" name="Text Placeholder 49"/>
          <p:cNvSpPr txBox="1">
            <a:spLocks/>
          </p:cNvSpPr>
          <p:nvPr/>
        </p:nvSpPr>
        <p:spPr>
          <a:xfrm>
            <a:off x="15513049" y="21236138"/>
            <a:ext cx="13428662" cy="3844548"/>
          </a:xfrm>
          <a:prstGeom prst="rect">
            <a:avLst/>
          </a:prstGeom>
        </p:spPr>
        <p:txBody>
          <a:bodyPr lIns="720000" tIns="46800" rIns="720000"/>
          <a:lstStyle>
            <a:lvl1pPr marL="0" indent="0" algn="l" defTabSz="3027487" rtl="0" eaLnBrk="1" latinLnBrk="0" hangingPunct="1">
              <a:lnSpc>
                <a:spcPct val="100000"/>
              </a:lnSpc>
              <a:spcBef>
                <a:spcPts val="3311"/>
              </a:spcBef>
              <a:buFont typeface="Arial" panose="020B0604020202020204" pitchFamily="34" charset="0"/>
              <a:buNone/>
              <a:defRPr sz="3400" kern="1200">
                <a:solidFill>
                  <a:schemeClr val="accent2"/>
                </a:solidFill>
                <a:latin typeface="+mn-lt"/>
                <a:ea typeface="+mn-ea"/>
                <a:cs typeface="+mn-cs"/>
              </a:defRPr>
            </a:lvl1pPr>
            <a:lvl2pPr marL="2270615" indent="-756872" algn="l" defTabSz="3027487" rtl="0" eaLnBrk="1" latinLnBrk="0" hangingPunct="1">
              <a:lnSpc>
                <a:spcPct val="90000"/>
              </a:lnSpc>
              <a:spcBef>
                <a:spcPts val="1655"/>
              </a:spcBef>
              <a:buFont typeface="Arial" panose="020B0604020202020204" pitchFamily="34" charset="0"/>
              <a:buChar char="•"/>
              <a:defRPr sz="3400" kern="1200">
                <a:solidFill>
                  <a:schemeClr val="accent2"/>
                </a:solidFill>
                <a:latin typeface="+mn-lt"/>
                <a:ea typeface="+mn-ea"/>
                <a:cs typeface="+mn-cs"/>
              </a:defRPr>
            </a:lvl2pPr>
            <a:lvl3pPr marL="3784359" indent="-756872" algn="l" defTabSz="3027487" rtl="0" eaLnBrk="1" latinLnBrk="0" hangingPunct="1">
              <a:lnSpc>
                <a:spcPct val="90000"/>
              </a:lnSpc>
              <a:spcBef>
                <a:spcPts val="1655"/>
              </a:spcBef>
              <a:buFont typeface="Arial" panose="020B0604020202020204" pitchFamily="34" charset="0"/>
              <a:buChar char="•"/>
              <a:defRPr sz="3400" kern="1200">
                <a:solidFill>
                  <a:schemeClr val="accent2"/>
                </a:solidFill>
                <a:latin typeface="+mn-lt"/>
                <a:ea typeface="+mn-ea"/>
                <a:cs typeface="+mn-cs"/>
              </a:defRPr>
            </a:lvl3pPr>
            <a:lvl4pPr marL="5298102" indent="-756872" algn="l" defTabSz="3027487" rtl="0" eaLnBrk="1" latinLnBrk="0" hangingPunct="1">
              <a:lnSpc>
                <a:spcPct val="90000"/>
              </a:lnSpc>
              <a:spcBef>
                <a:spcPts val="1655"/>
              </a:spcBef>
              <a:buFont typeface="Arial" panose="020B0604020202020204" pitchFamily="34" charset="0"/>
              <a:buChar char="•"/>
              <a:defRPr sz="3400" kern="1200">
                <a:solidFill>
                  <a:schemeClr val="accent2"/>
                </a:solidFill>
                <a:latin typeface="+mn-lt"/>
                <a:ea typeface="+mn-ea"/>
                <a:cs typeface="+mn-cs"/>
              </a:defRPr>
            </a:lvl4pPr>
            <a:lvl5pPr marL="6811846" indent="-756872" algn="l" defTabSz="3027487" rtl="0" eaLnBrk="1" latinLnBrk="0" hangingPunct="1">
              <a:lnSpc>
                <a:spcPct val="90000"/>
              </a:lnSpc>
              <a:spcBef>
                <a:spcPts val="1655"/>
              </a:spcBef>
              <a:buFont typeface="Arial" panose="020B0604020202020204" pitchFamily="34" charset="0"/>
              <a:buChar char="•"/>
              <a:defRPr sz="3400" kern="1200">
                <a:solidFill>
                  <a:schemeClr val="accent2"/>
                </a:solidFill>
                <a:latin typeface="+mn-lt"/>
                <a:ea typeface="+mn-ea"/>
                <a:cs typeface="+mn-cs"/>
              </a:defRPr>
            </a:lvl5pPr>
            <a:lvl6pPr marL="8325589" indent="-756872" algn="l" defTabSz="3027487" rtl="0" eaLnBrk="1" latinLnBrk="0" hangingPunct="1">
              <a:lnSpc>
                <a:spcPct val="90000"/>
              </a:lnSpc>
              <a:spcBef>
                <a:spcPts val="1655"/>
              </a:spcBef>
              <a:buFont typeface="Arial" panose="020B0604020202020204" pitchFamily="34" charset="0"/>
              <a:buChar char="•"/>
              <a:defRPr sz="5960" kern="1200">
                <a:solidFill>
                  <a:schemeClr val="tx1"/>
                </a:solidFill>
                <a:latin typeface="+mn-lt"/>
                <a:ea typeface="+mn-ea"/>
                <a:cs typeface="+mn-cs"/>
              </a:defRPr>
            </a:lvl6pPr>
            <a:lvl7pPr marL="9839333" indent="-756872" algn="l" defTabSz="3027487" rtl="0" eaLnBrk="1" latinLnBrk="0" hangingPunct="1">
              <a:lnSpc>
                <a:spcPct val="90000"/>
              </a:lnSpc>
              <a:spcBef>
                <a:spcPts val="1655"/>
              </a:spcBef>
              <a:buFont typeface="Arial" panose="020B0604020202020204" pitchFamily="34" charset="0"/>
              <a:buChar char="•"/>
              <a:defRPr sz="5960" kern="1200">
                <a:solidFill>
                  <a:schemeClr val="tx1"/>
                </a:solidFill>
                <a:latin typeface="+mn-lt"/>
                <a:ea typeface="+mn-ea"/>
                <a:cs typeface="+mn-cs"/>
              </a:defRPr>
            </a:lvl7pPr>
            <a:lvl8pPr marL="11353076" indent="-756872" algn="l" defTabSz="3027487" rtl="0" eaLnBrk="1" latinLnBrk="0" hangingPunct="1">
              <a:lnSpc>
                <a:spcPct val="90000"/>
              </a:lnSpc>
              <a:spcBef>
                <a:spcPts val="1655"/>
              </a:spcBef>
              <a:buFont typeface="Arial" panose="020B0604020202020204" pitchFamily="34" charset="0"/>
              <a:buChar char="•"/>
              <a:defRPr sz="5960" kern="1200">
                <a:solidFill>
                  <a:schemeClr val="tx1"/>
                </a:solidFill>
                <a:latin typeface="+mn-lt"/>
                <a:ea typeface="+mn-ea"/>
                <a:cs typeface="+mn-cs"/>
              </a:defRPr>
            </a:lvl8pPr>
            <a:lvl9pPr marL="12866820" indent="-756872" algn="l" defTabSz="3027487" rtl="0" eaLnBrk="1" latinLnBrk="0" hangingPunct="1">
              <a:lnSpc>
                <a:spcPct val="90000"/>
              </a:lnSpc>
              <a:spcBef>
                <a:spcPts val="1655"/>
              </a:spcBef>
              <a:buFont typeface="Arial" panose="020B0604020202020204" pitchFamily="34" charset="0"/>
              <a:buChar char="•"/>
              <a:defRPr sz="5960" kern="1200">
                <a:solidFill>
                  <a:schemeClr val="tx1"/>
                </a:solidFill>
                <a:latin typeface="+mn-lt"/>
                <a:ea typeface="+mn-ea"/>
                <a:cs typeface="+mn-cs"/>
              </a:defRPr>
            </a:lvl9pPr>
          </a:lstStyle>
          <a:p>
            <a:r>
              <a:rPr lang="en-GB" dirty="0">
                <a:solidFill>
                  <a:schemeClr val="accent1">
                    <a:lumMod val="50000"/>
                  </a:schemeClr>
                </a:solidFill>
              </a:rPr>
              <a:t>For mini-paragraphs, the font size is 34pt, an accent colour from the MPI swatches is used. The text does not hyphenate, and has a ragged right edge. The side margins of the text area are 10mm inward from the usual text margins. Nam, cum </a:t>
            </a:r>
            <a:r>
              <a:rPr lang="en-GB" dirty="0" err="1">
                <a:solidFill>
                  <a:schemeClr val="accent1">
                    <a:lumMod val="50000"/>
                  </a:schemeClr>
                </a:solidFill>
              </a:rPr>
              <a:t>quia</a:t>
            </a:r>
            <a:r>
              <a:rPr lang="en-GB" dirty="0">
                <a:solidFill>
                  <a:schemeClr val="accent1">
                    <a:lumMod val="50000"/>
                  </a:schemeClr>
                </a:solidFill>
              </a:rPr>
              <a:t> </a:t>
            </a:r>
            <a:r>
              <a:rPr lang="en-GB" dirty="0" err="1">
                <a:solidFill>
                  <a:schemeClr val="accent1">
                    <a:lumMod val="50000"/>
                  </a:schemeClr>
                </a:solidFill>
              </a:rPr>
              <a:t>si</a:t>
            </a:r>
            <a:r>
              <a:rPr lang="en-GB" dirty="0">
                <a:solidFill>
                  <a:schemeClr val="accent1">
                    <a:lumMod val="50000"/>
                  </a:schemeClr>
                </a:solidFill>
              </a:rPr>
              <a:t> </a:t>
            </a:r>
            <a:r>
              <a:rPr lang="en-GB" dirty="0" err="1">
                <a:solidFill>
                  <a:schemeClr val="accent1">
                    <a:lumMod val="50000"/>
                  </a:schemeClr>
                </a:solidFill>
              </a:rPr>
              <a:t>ommos</a:t>
            </a:r>
            <a:r>
              <a:rPr lang="en-GB" dirty="0">
                <a:solidFill>
                  <a:schemeClr val="accent1">
                    <a:lumMod val="50000"/>
                  </a:schemeClr>
                </a:solidFill>
              </a:rPr>
              <a:t> </a:t>
            </a:r>
            <a:r>
              <a:rPr lang="en-GB" dirty="0" err="1">
                <a:solidFill>
                  <a:schemeClr val="accent1">
                    <a:lumMod val="50000"/>
                  </a:schemeClr>
                </a:solidFill>
              </a:rPr>
              <a:t>alibust</a:t>
            </a:r>
            <a:r>
              <a:rPr lang="en-GB" dirty="0">
                <a:solidFill>
                  <a:schemeClr val="accent1">
                    <a:lumMod val="50000"/>
                  </a:schemeClr>
                </a:solidFill>
              </a:rPr>
              <a:t> </a:t>
            </a:r>
            <a:r>
              <a:rPr lang="en-GB" dirty="0" err="1">
                <a:solidFill>
                  <a:schemeClr val="accent1">
                    <a:lumMod val="50000"/>
                  </a:schemeClr>
                </a:solidFill>
              </a:rPr>
              <a:t>runtem</a:t>
            </a:r>
            <a:r>
              <a:rPr lang="en-GB" dirty="0">
                <a:solidFill>
                  <a:schemeClr val="accent1">
                    <a:lumMod val="50000"/>
                  </a:schemeClr>
                </a:solidFill>
              </a:rPr>
              <a:t> </a:t>
            </a:r>
            <a:r>
              <a:rPr lang="en-GB" dirty="0" err="1">
                <a:solidFill>
                  <a:schemeClr val="accent1">
                    <a:lumMod val="50000"/>
                  </a:schemeClr>
                </a:solidFill>
              </a:rPr>
              <a:t>etumquias</a:t>
            </a:r>
            <a:r>
              <a:rPr lang="en-GB" dirty="0">
                <a:solidFill>
                  <a:schemeClr val="accent1">
                    <a:lumMod val="50000"/>
                  </a:schemeClr>
                </a:solidFill>
              </a:rPr>
              <a:t> </a:t>
            </a:r>
            <a:r>
              <a:rPr lang="en-GB" dirty="0" err="1">
                <a:solidFill>
                  <a:schemeClr val="accent1">
                    <a:lumMod val="50000"/>
                  </a:schemeClr>
                </a:solidFill>
              </a:rPr>
              <a:t>enducia</a:t>
            </a:r>
            <a:r>
              <a:rPr lang="en-GB" dirty="0">
                <a:solidFill>
                  <a:schemeClr val="accent1">
                    <a:lumMod val="50000"/>
                  </a:schemeClr>
                </a:solidFill>
              </a:rPr>
              <a:t> </a:t>
            </a:r>
            <a:r>
              <a:rPr lang="en-GB" dirty="0" err="1">
                <a:solidFill>
                  <a:schemeClr val="accent1">
                    <a:lumMod val="50000"/>
                  </a:schemeClr>
                </a:solidFill>
              </a:rPr>
              <a:t>runtem</a:t>
            </a:r>
            <a:r>
              <a:rPr lang="en-GB" dirty="0">
                <a:solidFill>
                  <a:schemeClr val="accent1">
                    <a:lumMod val="50000"/>
                  </a:schemeClr>
                </a:solidFill>
              </a:rPr>
              <a:t> </a:t>
            </a:r>
            <a:r>
              <a:rPr lang="en-GB" dirty="0" err="1">
                <a:solidFill>
                  <a:schemeClr val="accent1">
                    <a:lumMod val="50000"/>
                  </a:schemeClr>
                </a:solidFill>
              </a:rPr>
              <a:t>etumquias</a:t>
            </a:r>
            <a:r>
              <a:rPr lang="en-GB" dirty="0">
                <a:solidFill>
                  <a:schemeClr val="accent1">
                    <a:lumMod val="50000"/>
                  </a:schemeClr>
                </a:solidFill>
              </a:rPr>
              <a:t> </a:t>
            </a:r>
            <a:r>
              <a:rPr lang="en-GB" dirty="0" err="1">
                <a:solidFill>
                  <a:schemeClr val="accent1">
                    <a:lumMod val="50000"/>
                  </a:schemeClr>
                </a:solidFill>
              </a:rPr>
              <a:t>enducia</a:t>
            </a:r>
            <a:r>
              <a:rPr lang="en-GB" dirty="0">
                <a:solidFill>
                  <a:schemeClr val="accent1">
                    <a:lumMod val="50000"/>
                  </a:schemeClr>
                </a:solidFill>
              </a:rPr>
              <a:t> </a:t>
            </a:r>
            <a:r>
              <a:rPr lang="en-GB" dirty="0" err="1">
                <a:solidFill>
                  <a:schemeClr val="accent1">
                    <a:lumMod val="50000"/>
                  </a:schemeClr>
                </a:solidFill>
              </a:rPr>
              <a:t>runtem</a:t>
            </a:r>
            <a:r>
              <a:rPr lang="en-GB" dirty="0">
                <a:solidFill>
                  <a:schemeClr val="accent1">
                    <a:lumMod val="50000"/>
                  </a:schemeClr>
                </a:solidFill>
              </a:rPr>
              <a:t> </a:t>
            </a:r>
            <a:r>
              <a:rPr lang="en-GB" dirty="0" err="1">
                <a:solidFill>
                  <a:schemeClr val="accent1">
                    <a:lumMod val="50000"/>
                  </a:schemeClr>
                </a:solidFill>
              </a:rPr>
              <a:t>etumquias</a:t>
            </a:r>
            <a:r>
              <a:rPr lang="en-GB" dirty="0">
                <a:solidFill>
                  <a:schemeClr val="accent1">
                    <a:lumMod val="50000"/>
                  </a:schemeClr>
                </a:solidFill>
              </a:rPr>
              <a:t> </a:t>
            </a:r>
            <a:r>
              <a:rPr lang="en-GB" dirty="0" err="1">
                <a:solidFill>
                  <a:schemeClr val="accent1">
                    <a:lumMod val="50000"/>
                  </a:schemeClr>
                </a:solidFill>
              </a:rPr>
              <a:t>enducia</a:t>
            </a:r>
            <a:r>
              <a:rPr lang="en-GB" dirty="0">
                <a:solidFill>
                  <a:schemeClr val="accent1">
                    <a:lumMod val="50000"/>
                  </a:schemeClr>
                </a:solidFill>
              </a:rPr>
              <a:t>. </a:t>
            </a:r>
            <a:r>
              <a:rPr lang="en-GB" dirty="0" err="1">
                <a:solidFill>
                  <a:schemeClr val="accent1">
                    <a:lumMod val="50000"/>
                  </a:schemeClr>
                </a:solidFill>
              </a:rPr>
              <a:t>Gendicima</a:t>
            </a:r>
            <a:r>
              <a:rPr lang="en-GB" dirty="0">
                <a:solidFill>
                  <a:schemeClr val="accent1">
                    <a:lumMod val="50000"/>
                  </a:schemeClr>
                </a:solidFill>
              </a:rPr>
              <a:t> </a:t>
            </a:r>
            <a:r>
              <a:rPr lang="en-GB" dirty="0" err="1">
                <a:solidFill>
                  <a:schemeClr val="accent1">
                    <a:lumMod val="50000"/>
                  </a:schemeClr>
                </a:solidFill>
              </a:rPr>
              <a:t>volum</a:t>
            </a:r>
            <a:r>
              <a:rPr lang="en-GB" dirty="0">
                <a:solidFill>
                  <a:schemeClr val="accent1">
                    <a:lumMod val="50000"/>
                  </a:schemeClr>
                </a:solidFill>
              </a:rPr>
              <a:t> que </a:t>
            </a:r>
            <a:r>
              <a:rPr lang="en-GB" dirty="0" err="1">
                <a:solidFill>
                  <a:schemeClr val="accent1">
                    <a:lumMod val="50000"/>
                  </a:schemeClr>
                </a:solidFill>
              </a:rPr>
              <a:t>venectusa</a:t>
            </a:r>
            <a:r>
              <a:rPr lang="en-GB" dirty="0">
                <a:solidFill>
                  <a:schemeClr val="accent1">
                    <a:lumMod val="50000"/>
                  </a:schemeClr>
                </a:solidFill>
              </a:rPr>
              <a:t> sin </a:t>
            </a:r>
            <a:r>
              <a:rPr lang="en-GB" dirty="0" err="1">
                <a:solidFill>
                  <a:schemeClr val="accent1">
                    <a:lumMod val="50000"/>
                  </a:schemeClr>
                </a:solidFill>
              </a:rPr>
              <a:t>es</a:t>
            </a:r>
            <a:r>
              <a:rPr lang="en-GB" dirty="0">
                <a:solidFill>
                  <a:schemeClr val="accent1">
                    <a:lumMod val="50000"/>
                  </a:schemeClr>
                </a:solidFill>
              </a:rPr>
              <a:t> </a:t>
            </a:r>
            <a:r>
              <a:rPr lang="en-GB" dirty="0" err="1">
                <a:solidFill>
                  <a:schemeClr val="accent1">
                    <a:lumMod val="50000"/>
                  </a:schemeClr>
                </a:solidFill>
              </a:rPr>
              <a:t>acea</a:t>
            </a:r>
            <a:r>
              <a:rPr lang="en-GB" dirty="0">
                <a:solidFill>
                  <a:schemeClr val="accent1">
                    <a:lumMod val="50000"/>
                  </a:schemeClr>
                </a:solidFill>
              </a:rPr>
              <a:t> </a:t>
            </a:r>
            <a:r>
              <a:rPr lang="en-GB" dirty="0" err="1">
                <a:solidFill>
                  <a:schemeClr val="accent1">
                    <a:lumMod val="50000"/>
                  </a:schemeClr>
                </a:solidFill>
              </a:rPr>
              <a:t>volupitam</a:t>
            </a:r>
            <a:r>
              <a:rPr lang="en-GB" dirty="0">
                <a:solidFill>
                  <a:schemeClr val="accent1">
                    <a:lumMod val="50000"/>
                  </a:schemeClr>
                </a:solidFill>
              </a:rPr>
              <a:t> </a:t>
            </a:r>
            <a:r>
              <a:rPr lang="en-GB" dirty="0" err="1">
                <a:solidFill>
                  <a:schemeClr val="accent1">
                    <a:lumMod val="50000"/>
                  </a:schemeClr>
                </a:solidFill>
              </a:rPr>
              <a:t>ut</a:t>
            </a:r>
            <a:r>
              <a:rPr lang="en-GB" dirty="0">
                <a:solidFill>
                  <a:schemeClr val="accent1">
                    <a:lumMod val="50000"/>
                  </a:schemeClr>
                </a:solidFill>
              </a:rPr>
              <a:t> </a:t>
            </a:r>
            <a:r>
              <a:rPr lang="en-GB" dirty="0" err="1">
                <a:solidFill>
                  <a:schemeClr val="accent1">
                    <a:lumMod val="50000"/>
                  </a:schemeClr>
                </a:solidFill>
              </a:rPr>
              <a:t>essectur</a:t>
            </a:r>
            <a:r>
              <a:rPr lang="en-GB" dirty="0">
                <a:solidFill>
                  <a:schemeClr val="accent1">
                    <a:lumMod val="50000"/>
                  </a:schemeClr>
                </a:solidFill>
              </a:rPr>
              <a:t>.</a:t>
            </a:r>
          </a:p>
        </p:txBody>
      </p:sp>
    </p:spTree>
    <p:extLst>
      <p:ext uri="{BB962C8B-B14F-4D97-AF65-F5344CB8AC3E}">
        <p14:creationId xmlns:p14="http://schemas.microsoft.com/office/powerpoint/2010/main" val="58873752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Title 21"/>
          <p:cNvSpPr>
            <a:spLocks noGrp="1"/>
          </p:cNvSpPr>
          <p:nvPr>
            <p:ph type="ctrTitle"/>
          </p:nvPr>
        </p:nvSpPr>
        <p:spPr/>
        <p:txBody>
          <a:bodyPr/>
          <a:lstStyle/>
          <a:p>
            <a:endParaRPr lang="en-GB"/>
          </a:p>
        </p:txBody>
      </p:sp>
      <p:sp>
        <p:nvSpPr>
          <p:cNvPr id="23" name="Subtitle 22"/>
          <p:cNvSpPr>
            <a:spLocks noGrp="1"/>
          </p:cNvSpPr>
          <p:nvPr>
            <p:ph type="subTitle" idx="1"/>
          </p:nvPr>
        </p:nvSpPr>
        <p:spPr/>
        <p:txBody>
          <a:bodyPr/>
          <a:lstStyle/>
          <a:p>
            <a:endParaRPr lang="en-GB"/>
          </a:p>
        </p:txBody>
      </p:sp>
      <p:sp>
        <p:nvSpPr>
          <p:cNvPr id="24" name="Text Placeholder 23"/>
          <p:cNvSpPr>
            <a:spLocks noGrp="1"/>
          </p:cNvSpPr>
          <p:nvPr>
            <p:ph type="body" sz="quarter" idx="13"/>
          </p:nvPr>
        </p:nvSpPr>
        <p:spPr/>
        <p:txBody>
          <a:bodyPr/>
          <a:lstStyle/>
          <a:p>
            <a:endParaRPr lang="en-GB"/>
          </a:p>
        </p:txBody>
      </p:sp>
      <p:sp>
        <p:nvSpPr>
          <p:cNvPr id="25" name="Text Placeholder 24"/>
          <p:cNvSpPr>
            <a:spLocks noGrp="1"/>
          </p:cNvSpPr>
          <p:nvPr>
            <p:ph type="body" sz="quarter" idx="14"/>
          </p:nvPr>
        </p:nvSpPr>
        <p:spPr/>
        <p:txBody>
          <a:bodyPr/>
          <a:lstStyle/>
          <a:p>
            <a:endParaRPr lang="en-GB"/>
          </a:p>
        </p:txBody>
      </p:sp>
      <p:sp>
        <p:nvSpPr>
          <p:cNvPr id="26" name="Content Placeholder 25"/>
          <p:cNvSpPr>
            <a:spLocks noGrp="1"/>
          </p:cNvSpPr>
          <p:nvPr>
            <p:ph sz="quarter" idx="15"/>
          </p:nvPr>
        </p:nvSpPr>
        <p:spPr/>
        <p:txBody>
          <a:bodyPr/>
          <a:lstStyle/>
          <a:p>
            <a:endParaRPr lang="en-GB"/>
          </a:p>
        </p:txBody>
      </p:sp>
      <p:sp>
        <p:nvSpPr>
          <p:cNvPr id="27" name="Text Placeholder 26"/>
          <p:cNvSpPr>
            <a:spLocks noGrp="1"/>
          </p:cNvSpPr>
          <p:nvPr>
            <p:ph type="body" sz="quarter" idx="16"/>
          </p:nvPr>
        </p:nvSpPr>
        <p:spPr/>
        <p:txBody>
          <a:bodyPr/>
          <a:lstStyle/>
          <a:p>
            <a:endParaRPr lang="en-GB"/>
          </a:p>
        </p:txBody>
      </p:sp>
      <p:sp>
        <p:nvSpPr>
          <p:cNvPr id="28" name="Text Placeholder 27"/>
          <p:cNvSpPr>
            <a:spLocks noGrp="1"/>
          </p:cNvSpPr>
          <p:nvPr>
            <p:ph type="body" sz="quarter" idx="17"/>
          </p:nvPr>
        </p:nvSpPr>
        <p:spPr/>
        <p:txBody>
          <a:bodyPr/>
          <a:lstStyle/>
          <a:p>
            <a:endParaRPr lang="en-GB"/>
          </a:p>
        </p:txBody>
      </p:sp>
      <p:sp>
        <p:nvSpPr>
          <p:cNvPr id="29" name="Picture Placeholder 28"/>
          <p:cNvSpPr>
            <a:spLocks noGrp="1"/>
          </p:cNvSpPr>
          <p:nvPr>
            <p:ph type="pic" sz="quarter" idx="18"/>
          </p:nvPr>
        </p:nvSpPr>
        <p:spPr/>
      </p:sp>
      <p:sp>
        <p:nvSpPr>
          <p:cNvPr id="30" name="Content Placeholder 29"/>
          <p:cNvSpPr>
            <a:spLocks noGrp="1"/>
          </p:cNvSpPr>
          <p:nvPr>
            <p:ph sz="quarter" idx="20"/>
          </p:nvPr>
        </p:nvSpPr>
        <p:spPr/>
        <p:txBody>
          <a:bodyPr/>
          <a:lstStyle/>
          <a:p>
            <a:endParaRPr lang="en-GB"/>
          </a:p>
        </p:txBody>
      </p:sp>
      <p:sp>
        <p:nvSpPr>
          <p:cNvPr id="31" name="Content Placeholder 30"/>
          <p:cNvSpPr>
            <a:spLocks noGrp="1"/>
          </p:cNvSpPr>
          <p:nvPr>
            <p:ph sz="quarter" idx="21"/>
          </p:nvPr>
        </p:nvSpPr>
        <p:spPr/>
        <p:txBody>
          <a:bodyPr/>
          <a:lstStyle/>
          <a:p>
            <a:endParaRPr lang="en-GB"/>
          </a:p>
        </p:txBody>
      </p:sp>
      <p:sp>
        <p:nvSpPr>
          <p:cNvPr id="34" name="Picture Placeholder 33"/>
          <p:cNvSpPr>
            <a:spLocks noGrp="1"/>
          </p:cNvSpPr>
          <p:nvPr>
            <p:ph type="pic" sz="quarter" idx="26"/>
          </p:nvPr>
        </p:nvSpPr>
        <p:spPr/>
      </p:sp>
    </p:spTree>
    <p:extLst>
      <p:ext uri="{BB962C8B-B14F-4D97-AF65-F5344CB8AC3E}">
        <p14:creationId xmlns:p14="http://schemas.microsoft.com/office/powerpoint/2010/main" val="214655378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GB"/>
          </a:p>
        </p:txBody>
      </p:sp>
      <p:sp>
        <p:nvSpPr>
          <p:cNvPr id="3" name="Subtitle 2"/>
          <p:cNvSpPr>
            <a:spLocks noGrp="1"/>
          </p:cNvSpPr>
          <p:nvPr>
            <p:ph type="subTitle" idx="1"/>
          </p:nvPr>
        </p:nvSpPr>
        <p:spPr/>
        <p:txBody>
          <a:bodyPr/>
          <a:lstStyle/>
          <a:p>
            <a:endParaRPr lang="en-GB"/>
          </a:p>
        </p:txBody>
      </p:sp>
      <p:sp>
        <p:nvSpPr>
          <p:cNvPr id="4" name="Text Placeholder 3"/>
          <p:cNvSpPr>
            <a:spLocks noGrp="1"/>
          </p:cNvSpPr>
          <p:nvPr>
            <p:ph type="body" sz="quarter" idx="14"/>
          </p:nvPr>
        </p:nvSpPr>
        <p:spPr/>
        <p:txBody>
          <a:bodyPr/>
          <a:lstStyle/>
          <a:p>
            <a:endParaRPr lang="en-GB"/>
          </a:p>
        </p:txBody>
      </p:sp>
      <p:sp>
        <p:nvSpPr>
          <p:cNvPr id="5" name="Content Placeholder 4"/>
          <p:cNvSpPr>
            <a:spLocks noGrp="1"/>
          </p:cNvSpPr>
          <p:nvPr>
            <p:ph sz="quarter" idx="15"/>
          </p:nvPr>
        </p:nvSpPr>
        <p:spPr/>
        <p:txBody>
          <a:bodyPr/>
          <a:lstStyle/>
          <a:p>
            <a:endParaRPr lang="en-GB"/>
          </a:p>
        </p:txBody>
      </p:sp>
      <p:sp>
        <p:nvSpPr>
          <p:cNvPr id="6" name="Text Placeholder 5"/>
          <p:cNvSpPr>
            <a:spLocks noGrp="1"/>
          </p:cNvSpPr>
          <p:nvPr>
            <p:ph type="body" sz="quarter" idx="16"/>
          </p:nvPr>
        </p:nvSpPr>
        <p:spPr/>
        <p:txBody>
          <a:bodyPr/>
          <a:lstStyle/>
          <a:p>
            <a:endParaRPr lang="en-GB"/>
          </a:p>
        </p:txBody>
      </p:sp>
      <p:sp>
        <p:nvSpPr>
          <p:cNvPr id="7" name="Text Placeholder 6"/>
          <p:cNvSpPr>
            <a:spLocks noGrp="1"/>
          </p:cNvSpPr>
          <p:nvPr>
            <p:ph type="body" sz="quarter" idx="17"/>
          </p:nvPr>
        </p:nvSpPr>
        <p:spPr/>
        <p:txBody>
          <a:bodyPr/>
          <a:lstStyle/>
          <a:p>
            <a:endParaRPr lang="en-GB"/>
          </a:p>
        </p:txBody>
      </p:sp>
      <p:sp>
        <p:nvSpPr>
          <p:cNvPr id="8" name="Picture Placeholder 7"/>
          <p:cNvSpPr>
            <a:spLocks noGrp="1"/>
          </p:cNvSpPr>
          <p:nvPr>
            <p:ph type="pic" sz="quarter" idx="18"/>
          </p:nvPr>
        </p:nvSpPr>
        <p:spPr/>
      </p:sp>
      <p:sp>
        <p:nvSpPr>
          <p:cNvPr id="9" name="Content Placeholder 8"/>
          <p:cNvSpPr>
            <a:spLocks noGrp="1"/>
          </p:cNvSpPr>
          <p:nvPr>
            <p:ph sz="quarter" idx="20"/>
          </p:nvPr>
        </p:nvSpPr>
        <p:spPr/>
        <p:txBody>
          <a:bodyPr/>
          <a:lstStyle/>
          <a:p>
            <a:endParaRPr lang="en-GB"/>
          </a:p>
        </p:txBody>
      </p:sp>
      <p:sp>
        <p:nvSpPr>
          <p:cNvPr id="10" name="Content Placeholder 9"/>
          <p:cNvSpPr>
            <a:spLocks noGrp="1"/>
          </p:cNvSpPr>
          <p:nvPr>
            <p:ph sz="quarter" idx="21"/>
          </p:nvPr>
        </p:nvSpPr>
        <p:spPr/>
        <p:txBody>
          <a:bodyPr/>
          <a:lstStyle/>
          <a:p>
            <a:endParaRPr lang="en-GB"/>
          </a:p>
        </p:txBody>
      </p:sp>
      <p:sp>
        <p:nvSpPr>
          <p:cNvPr id="11" name="Text Placeholder 10"/>
          <p:cNvSpPr>
            <a:spLocks noGrp="1"/>
          </p:cNvSpPr>
          <p:nvPr>
            <p:ph type="body" sz="quarter" idx="13"/>
          </p:nvPr>
        </p:nvSpPr>
        <p:spPr/>
        <p:txBody>
          <a:bodyPr/>
          <a:lstStyle/>
          <a:p>
            <a:endParaRPr lang="en-GB"/>
          </a:p>
        </p:txBody>
      </p:sp>
      <p:sp>
        <p:nvSpPr>
          <p:cNvPr id="12" name="Picture Placeholder 11"/>
          <p:cNvSpPr>
            <a:spLocks noGrp="1"/>
          </p:cNvSpPr>
          <p:nvPr>
            <p:ph type="pic" sz="quarter" idx="26"/>
          </p:nvPr>
        </p:nvSpPr>
        <p:spPr/>
      </p:sp>
    </p:spTree>
    <p:extLst>
      <p:ext uri="{BB962C8B-B14F-4D97-AF65-F5344CB8AC3E}">
        <p14:creationId xmlns:p14="http://schemas.microsoft.com/office/powerpoint/2010/main" val="206393625"/>
      </p:ext>
    </p:extLst>
  </p:cSld>
  <p:clrMapOvr>
    <a:masterClrMapping/>
  </p:clrMapOvr>
</p:sld>
</file>

<file path=ppt/theme/theme1.xml><?xml version="1.0" encoding="utf-8"?>
<a:theme xmlns:a="http://schemas.openxmlformats.org/drawingml/2006/main" name="Office Theme">
  <a:themeElements>
    <a:clrScheme name="MPI">
      <a:dk1>
        <a:srgbClr val="000000"/>
      </a:dk1>
      <a:lt1>
        <a:srgbClr val="FFFFFF"/>
      </a:lt1>
      <a:dk2>
        <a:srgbClr val="44546A"/>
      </a:dk2>
      <a:lt2>
        <a:srgbClr val="E7E6E6"/>
      </a:lt2>
      <a:accent1>
        <a:srgbClr val="007869"/>
      </a:accent1>
      <a:accent2>
        <a:srgbClr val="ED6B06"/>
      </a:accent2>
      <a:accent3>
        <a:srgbClr val="7F206D"/>
      </a:accent3>
      <a:accent4>
        <a:srgbClr val="AA1926"/>
      </a:accent4>
      <a:accent5>
        <a:srgbClr val="204D9D"/>
      </a:accent5>
      <a:accent6>
        <a:srgbClr val="5FA130"/>
      </a:accent6>
      <a:hlink>
        <a:srgbClr val="0563C1"/>
      </a:hlink>
      <a:folHlink>
        <a:srgbClr val="954F72"/>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solidFill>
          <a:schemeClr val="accent6">
            <a:alpha val="50000"/>
          </a:schemeClr>
        </a:solidFill>
      </a:spPr>
      <a:bodyPr wrap="square" lIns="288000" tIns="288000" rIns="288000" bIns="324000" rtlCol="0">
        <a:spAutoFit/>
      </a:bodyPr>
      <a:lstStyle>
        <a:defPPr>
          <a:defRPr sz="4200" b="1" dirty="0" smtClean="0">
            <a:solidFill>
              <a:schemeClr val="bg1"/>
            </a:solidFill>
          </a:defRPr>
        </a:defPPr>
      </a:lstStyle>
    </a:txDef>
  </a:objectDefaults>
  <a:extraClrSchemeLst/>
  <a:extLst>
    <a:ext uri="{05A4C25C-085E-4340-85A3-A5531E510DB2}">
      <thm15:themeFamily xmlns:thm15="http://schemas.microsoft.com/office/thememl/2012/main" name="MPI_poster_A0_portrait" id="{9F534542-916D-1B49-AB03-36111EA9B796}" vid="{85E28D86-90B2-7E41-9D52-1C0E6C48C277}"/>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25</TotalTime>
  <Words>396</Words>
  <Application>Microsoft Office PowerPoint</Application>
  <PresentationFormat>Custom</PresentationFormat>
  <Paragraphs>28</Paragraphs>
  <Slides>3</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3</vt:i4>
      </vt:variant>
    </vt:vector>
  </HeadingPairs>
  <TitlesOfParts>
    <vt:vector size="6" baseType="lpstr">
      <vt:lpstr>Arial</vt:lpstr>
      <vt:lpstr>Calibri</vt:lpstr>
      <vt:lpstr>Office Theme</vt:lpstr>
      <vt:lpstr>Lorem ipsum dolor sit amet, consectetur adipiscing elit, sed do eiusmod tempor</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Joe Rodd</dc:creator>
  <cp:lastModifiedBy>Ludy Cilissen</cp:lastModifiedBy>
  <cp:revision>43</cp:revision>
  <cp:lastPrinted>2018-12-14T14:58:36Z</cp:lastPrinted>
  <dcterms:created xsi:type="dcterms:W3CDTF">2018-12-13T10:13:53Z</dcterms:created>
  <dcterms:modified xsi:type="dcterms:W3CDTF">2019-03-19T15:51:33Z</dcterms:modified>
</cp:coreProperties>
</file>