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11963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2970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B537-F3E9-4F42-8B75-AE58BF6A2FE9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6C51F-8EC0-4DF1-ABC0-67EF9F733F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40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B537-F3E9-4F42-8B75-AE58BF6A2FE9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6C51F-8EC0-4DF1-ABC0-67EF9F733F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57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B537-F3E9-4F42-8B75-AE58BF6A2FE9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6C51F-8EC0-4DF1-ABC0-67EF9F733F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268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B537-F3E9-4F42-8B75-AE58BF6A2FE9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6C51F-8EC0-4DF1-ABC0-67EF9F733F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956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B537-F3E9-4F42-8B75-AE58BF6A2FE9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6C51F-8EC0-4DF1-ABC0-67EF9F733F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978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B537-F3E9-4F42-8B75-AE58BF6A2FE9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6C51F-8EC0-4DF1-ABC0-67EF9F733F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236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B537-F3E9-4F42-8B75-AE58BF6A2FE9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6C51F-8EC0-4DF1-ABC0-67EF9F733F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579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B537-F3E9-4F42-8B75-AE58BF6A2FE9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6C51F-8EC0-4DF1-ABC0-67EF9F733F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96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B537-F3E9-4F42-8B75-AE58BF6A2FE9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6C51F-8EC0-4DF1-ABC0-67EF9F733F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869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B537-F3E9-4F42-8B75-AE58BF6A2FE9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6C51F-8EC0-4DF1-ABC0-67EF9F733F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939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B537-F3E9-4F42-8B75-AE58BF6A2FE9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6C51F-8EC0-4DF1-ABC0-67EF9F733F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416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3B537-F3E9-4F42-8B75-AE58BF6A2FE9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6C51F-8EC0-4DF1-ABC0-67EF9F733F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198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08920" y="1712640"/>
            <a:ext cx="2088232" cy="504230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212976" y="6754941"/>
            <a:ext cx="0" cy="36004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708920" y="7042973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entrance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72816" y="6105128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reception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169098" y="6754940"/>
            <a:ext cx="628054" cy="128337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20688" y="3647564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conference room 163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2570906" y="3800872"/>
            <a:ext cx="354038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1340768" y="4497541"/>
            <a:ext cx="1368152" cy="52920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920" y="5097016"/>
            <a:ext cx="576064" cy="576064"/>
          </a:xfrm>
          <a:prstGeom prst="rect">
            <a:avLst/>
          </a:prstGeom>
        </p:spPr>
      </p:pic>
      <p:sp>
        <p:nvSpPr>
          <p:cNvPr id="33" name="Rectangle 32"/>
          <p:cNvSpPr/>
          <p:nvPr/>
        </p:nvSpPr>
        <p:spPr>
          <a:xfrm>
            <a:off x="1700809" y="5889104"/>
            <a:ext cx="1008112" cy="86235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9098" y="2559026"/>
            <a:ext cx="593774" cy="593774"/>
          </a:xfrm>
          <a:prstGeom prst="rect">
            <a:avLst/>
          </a:prstGeom>
        </p:spPr>
      </p:pic>
      <p:cxnSp>
        <p:nvCxnSpPr>
          <p:cNvPr id="36" name="Straight Connector 35"/>
          <p:cNvCxnSpPr/>
          <p:nvPr/>
        </p:nvCxnSpPr>
        <p:spPr>
          <a:xfrm>
            <a:off x="2708921" y="3327079"/>
            <a:ext cx="2088231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005063" y="4038382"/>
            <a:ext cx="9384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canteen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4659138" y="3800872"/>
            <a:ext cx="354038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013176" y="3606334"/>
            <a:ext cx="1656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common room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996952" y="3728864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foyer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659138" y="1928664"/>
            <a:ext cx="354038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2708921" y="4499466"/>
            <a:ext cx="0" cy="527283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 flipV="1">
            <a:off x="4169098" y="6751459"/>
            <a:ext cx="628054" cy="348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2492896" y="4762145"/>
            <a:ext cx="354038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Elbow Connector 13"/>
          <p:cNvCxnSpPr/>
          <p:nvPr/>
        </p:nvCxnSpPr>
        <p:spPr>
          <a:xfrm rot="16200000" flipH="1">
            <a:off x="3930489" y="6608358"/>
            <a:ext cx="745232" cy="412030"/>
          </a:xfrm>
          <a:prstGeom prst="bentConnector3">
            <a:avLst>
              <a:gd name="adj1" fmla="val -279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4049452" y="4452427"/>
            <a:ext cx="1992" cy="15806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4051444" y="4449776"/>
            <a:ext cx="74570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Picture 4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56" y="3707378"/>
            <a:ext cx="309518" cy="309518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2622" y="3647564"/>
            <a:ext cx="327388" cy="327388"/>
          </a:xfrm>
          <a:prstGeom prst="rect">
            <a:avLst/>
          </a:prstGeom>
        </p:spPr>
      </p:pic>
      <p:cxnSp>
        <p:nvCxnSpPr>
          <p:cNvPr id="51" name="Straight Connector 50"/>
          <p:cNvCxnSpPr/>
          <p:nvPr/>
        </p:nvCxnSpPr>
        <p:spPr>
          <a:xfrm flipV="1">
            <a:off x="4051444" y="6033119"/>
            <a:ext cx="74570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Picture 4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0362" y="5692354"/>
            <a:ext cx="484782" cy="484782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128" y="2091954"/>
            <a:ext cx="484782" cy="484782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3016" y="1403122"/>
            <a:ext cx="309518" cy="309518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361" y="8049344"/>
            <a:ext cx="309518" cy="309518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5910" y="1761352"/>
            <a:ext cx="334624" cy="334624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264" y="4330344"/>
            <a:ext cx="334624" cy="334624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064" y="7282672"/>
            <a:ext cx="334624" cy="334624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1940" y="6825208"/>
            <a:ext cx="545252" cy="545252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6479" y="7449984"/>
            <a:ext cx="394079" cy="394079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08" y="4630929"/>
            <a:ext cx="394079" cy="394079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211" y="6434683"/>
            <a:ext cx="323850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13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A4 Paper (210x297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MPI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 Lorenz</dc:creator>
  <cp:lastModifiedBy>Yne Persyn</cp:lastModifiedBy>
  <cp:revision>15</cp:revision>
  <cp:lastPrinted>2017-10-31T10:02:17Z</cp:lastPrinted>
  <dcterms:created xsi:type="dcterms:W3CDTF">2017-10-27T11:12:57Z</dcterms:created>
  <dcterms:modified xsi:type="dcterms:W3CDTF">2024-11-27T07:46:44Z</dcterms:modified>
</cp:coreProperties>
</file>