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97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5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7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6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3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B537-F3E9-4F42-8B75-AE58BF6A2FE9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C51F-8EC0-4DF1-ABC0-67EF9F733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9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920" y="1712640"/>
            <a:ext cx="2088232" cy="50423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12976" y="6754941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08920" y="704297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entrance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2816" y="610512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reception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69098" y="6754940"/>
            <a:ext cx="628054" cy="128337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0688" y="364756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conference room 163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70906" y="3800872"/>
            <a:ext cx="35403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40768" y="4497541"/>
            <a:ext cx="1368152" cy="5292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20" y="5097016"/>
            <a:ext cx="576064" cy="576064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700809" y="5889104"/>
            <a:ext cx="1008112" cy="8623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98" y="2559026"/>
            <a:ext cx="593774" cy="593774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2708921" y="3327079"/>
            <a:ext cx="208823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05063" y="4038382"/>
            <a:ext cx="938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canteen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59138" y="3800872"/>
            <a:ext cx="35403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13176" y="360633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common room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96952" y="372886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foyer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659138" y="1928664"/>
            <a:ext cx="354038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708921" y="4499466"/>
            <a:ext cx="0" cy="52728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4169098" y="6751459"/>
            <a:ext cx="628054" cy="34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92896" y="4762145"/>
            <a:ext cx="35403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H="1">
            <a:off x="3930489" y="6608358"/>
            <a:ext cx="745232" cy="412030"/>
          </a:xfrm>
          <a:prstGeom prst="bentConnector3">
            <a:avLst>
              <a:gd name="adj1" fmla="val -279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049452" y="4452427"/>
            <a:ext cx="1992" cy="1580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051444" y="4449776"/>
            <a:ext cx="7457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3707378"/>
            <a:ext cx="309518" cy="30951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622" y="3647564"/>
            <a:ext cx="327388" cy="32738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>
          <a:xfrm flipV="1">
            <a:off x="4051444" y="6033119"/>
            <a:ext cx="7457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362" y="5692354"/>
            <a:ext cx="484782" cy="48478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2091954"/>
            <a:ext cx="484782" cy="48478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6" y="1403122"/>
            <a:ext cx="309518" cy="30951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61" y="8049344"/>
            <a:ext cx="309518" cy="30951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910" y="1761352"/>
            <a:ext cx="334624" cy="33462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264" y="4330344"/>
            <a:ext cx="334624" cy="33462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7282672"/>
            <a:ext cx="334624" cy="33462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940" y="6825208"/>
            <a:ext cx="545252" cy="54525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79" y="7449984"/>
            <a:ext cx="394079" cy="39407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08" y="4630929"/>
            <a:ext cx="394079" cy="39407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211" y="6434683"/>
            <a:ext cx="3238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 Lorenz</dc:creator>
  <cp:lastModifiedBy>Yne Persyn</cp:lastModifiedBy>
  <cp:revision>15</cp:revision>
  <cp:lastPrinted>2017-10-31T10:02:17Z</cp:lastPrinted>
  <dcterms:created xsi:type="dcterms:W3CDTF">2017-10-27T11:12:57Z</dcterms:created>
  <dcterms:modified xsi:type="dcterms:W3CDTF">2024-11-27T07:46:44Z</dcterms:modified>
</cp:coreProperties>
</file>